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5"/>
  </p:notesMasterIdLst>
  <p:sldIdLst>
    <p:sldId id="258" r:id="rId2"/>
    <p:sldId id="345" r:id="rId3"/>
    <p:sldId id="260" r:id="rId4"/>
    <p:sldId id="340" r:id="rId5"/>
    <p:sldId id="290" r:id="rId6"/>
    <p:sldId id="291" r:id="rId7"/>
    <p:sldId id="295" r:id="rId8"/>
    <p:sldId id="296" r:id="rId9"/>
    <p:sldId id="297" r:id="rId10"/>
    <p:sldId id="298" r:id="rId11"/>
    <p:sldId id="299" r:id="rId12"/>
    <p:sldId id="300" r:id="rId13"/>
    <p:sldId id="343" r:id="rId14"/>
    <p:sldId id="344" r:id="rId15"/>
    <p:sldId id="306" r:id="rId16"/>
    <p:sldId id="308" r:id="rId17"/>
    <p:sldId id="307" r:id="rId18"/>
    <p:sldId id="309" r:id="rId19"/>
    <p:sldId id="310" r:id="rId20"/>
    <p:sldId id="292" r:id="rId21"/>
    <p:sldId id="314" r:id="rId22"/>
    <p:sldId id="315" r:id="rId23"/>
    <p:sldId id="311" r:id="rId24"/>
    <p:sldId id="312" r:id="rId25"/>
    <p:sldId id="313" r:id="rId26"/>
    <p:sldId id="293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294" r:id="rId38"/>
    <p:sldId id="326" r:id="rId39"/>
    <p:sldId id="327" r:id="rId40"/>
    <p:sldId id="328" r:id="rId41"/>
    <p:sldId id="329" r:id="rId42"/>
    <p:sldId id="333" r:id="rId43"/>
    <p:sldId id="331" r:id="rId44"/>
    <p:sldId id="332" r:id="rId45"/>
    <p:sldId id="348" r:id="rId46"/>
    <p:sldId id="360" r:id="rId47"/>
    <p:sldId id="361" r:id="rId48"/>
    <p:sldId id="362" r:id="rId49"/>
    <p:sldId id="363" r:id="rId50"/>
    <p:sldId id="364" r:id="rId51"/>
    <p:sldId id="365" r:id="rId52"/>
    <p:sldId id="366" r:id="rId53"/>
    <p:sldId id="367" r:id="rId54"/>
    <p:sldId id="368" r:id="rId55"/>
    <p:sldId id="369" r:id="rId56"/>
    <p:sldId id="370" r:id="rId57"/>
    <p:sldId id="349" r:id="rId58"/>
    <p:sldId id="346" r:id="rId59"/>
    <p:sldId id="371" r:id="rId60"/>
    <p:sldId id="372" r:id="rId61"/>
    <p:sldId id="373" r:id="rId62"/>
    <p:sldId id="334" r:id="rId63"/>
    <p:sldId id="351" r:id="rId64"/>
    <p:sldId id="335" r:id="rId65"/>
    <p:sldId id="356" r:id="rId66"/>
    <p:sldId id="357" r:id="rId67"/>
    <p:sldId id="358" r:id="rId68"/>
    <p:sldId id="359" r:id="rId69"/>
    <p:sldId id="342" r:id="rId70"/>
    <p:sldId id="353" r:id="rId71"/>
    <p:sldId id="354" r:id="rId72"/>
    <p:sldId id="355" r:id="rId73"/>
    <p:sldId id="341" r:id="rId74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2CC33E-D7AA-409D-94E2-6FC73D70D382}" v="71" dt="2022-07-11T17:52:06.9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72"/>
    <p:restoredTop sz="94723"/>
  </p:normalViewPr>
  <p:slideViewPr>
    <p:cSldViewPr snapToGrid="0">
      <p:cViewPr varScale="1">
        <p:scale>
          <a:sx n="150" d="100"/>
          <a:sy n="150" d="100"/>
        </p:scale>
        <p:origin x="106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é Baltieri" userId="d56cfdb1-1911-441a-9a39-6bdee9a14174" providerId="ADAL" clId="{41A64945-4C90-A54C-9725-BAA95A8ED8FA}"/>
    <pc:docChg chg="undo custSel addSld delSld modSld">
      <pc:chgData name="André Baltieri" userId="d56cfdb1-1911-441a-9a39-6bdee9a14174" providerId="ADAL" clId="{41A64945-4C90-A54C-9725-BAA95A8ED8FA}" dt="2022-06-14T18:43:51.922" v="1014" actId="14100"/>
      <pc:docMkLst>
        <pc:docMk/>
      </pc:docMkLst>
      <pc:sldChg chg="modSp mod">
        <pc:chgData name="André Baltieri" userId="d56cfdb1-1911-441a-9a39-6bdee9a14174" providerId="ADAL" clId="{41A64945-4C90-A54C-9725-BAA95A8ED8FA}" dt="2022-06-14T18:42:20.873" v="985" actId="113"/>
        <pc:sldMkLst>
          <pc:docMk/>
          <pc:sldMk cId="563092260" sldId="260"/>
        </pc:sldMkLst>
        <pc:spChg chg="mod">
          <ac:chgData name="André Baltieri" userId="d56cfdb1-1911-441a-9a39-6bdee9a14174" providerId="ADAL" clId="{41A64945-4C90-A54C-9725-BAA95A8ED8FA}" dt="2022-06-14T14:14:16.077" v="252" actId="1036"/>
          <ac:spMkLst>
            <pc:docMk/>
            <pc:sldMk cId="563092260" sldId="260"/>
            <ac:spMk id="2" creationId="{D3E8022F-1F8E-DBF5-2D31-1386C9148734}"/>
          </ac:spMkLst>
        </pc:spChg>
        <pc:spChg chg="mod">
          <ac:chgData name="André Baltieri" userId="d56cfdb1-1911-441a-9a39-6bdee9a14174" providerId="ADAL" clId="{41A64945-4C90-A54C-9725-BAA95A8ED8FA}" dt="2022-06-14T18:42:20.873" v="985" actId="113"/>
          <ac:spMkLst>
            <pc:docMk/>
            <pc:sldMk cId="563092260" sldId="260"/>
            <ac:spMk id="5" creationId="{53935AA5-52FE-E223-68DE-4F66CEFDDF8C}"/>
          </ac:spMkLst>
        </pc:spChg>
      </pc:sldChg>
      <pc:sldChg chg="modSp mod">
        <pc:chgData name="André Baltieri" userId="d56cfdb1-1911-441a-9a39-6bdee9a14174" providerId="ADAL" clId="{41A64945-4C90-A54C-9725-BAA95A8ED8FA}" dt="2022-06-14T18:42:39.848" v="1012" actId="20577"/>
        <pc:sldMkLst>
          <pc:docMk/>
          <pc:sldMk cId="1494535832" sldId="263"/>
        </pc:sldMkLst>
        <pc:spChg chg="mod">
          <ac:chgData name="André Baltieri" userId="d56cfdb1-1911-441a-9a39-6bdee9a14174" providerId="ADAL" clId="{41A64945-4C90-A54C-9725-BAA95A8ED8FA}" dt="2022-06-14T18:42:39.848" v="1012" actId="20577"/>
          <ac:spMkLst>
            <pc:docMk/>
            <pc:sldMk cId="1494535832" sldId="263"/>
            <ac:spMk id="3" creationId="{FBFD0342-02D1-1521-0720-19F6177F5D9E}"/>
          </ac:spMkLst>
        </pc:spChg>
      </pc:sldChg>
      <pc:sldChg chg="modSp mod">
        <pc:chgData name="André Baltieri" userId="d56cfdb1-1911-441a-9a39-6bdee9a14174" providerId="ADAL" clId="{41A64945-4C90-A54C-9725-BAA95A8ED8FA}" dt="2022-06-14T18:43:23.421" v="1013" actId="14100"/>
        <pc:sldMkLst>
          <pc:docMk/>
          <pc:sldMk cId="2970019486" sldId="270"/>
        </pc:sldMkLst>
        <pc:spChg chg="mod">
          <ac:chgData name="André Baltieri" userId="d56cfdb1-1911-441a-9a39-6bdee9a14174" providerId="ADAL" clId="{41A64945-4C90-A54C-9725-BAA95A8ED8FA}" dt="2022-06-14T18:43:23.421" v="1013" actId="14100"/>
          <ac:spMkLst>
            <pc:docMk/>
            <pc:sldMk cId="2970019486" sldId="270"/>
            <ac:spMk id="2" creationId="{D3E8022F-1F8E-DBF5-2D31-1386C9148734}"/>
          </ac:spMkLst>
        </pc:spChg>
      </pc:sldChg>
      <pc:sldChg chg="addSp delSp modSp mod">
        <pc:chgData name="André Baltieri" userId="d56cfdb1-1911-441a-9a39-6bdee9a14174" providerId="ADAL" clId="{41A64945-4C90-A54C-9725-BAA95A8ED8FA}" dt="2022-06-14T18:38:39.052" v="957" actId="14100"/>
        <pc:sldMkLst>
          <pc:docMk/>
          <pc:sldMk cId="33202408" sldId="272"/>
        </pc:sldMkLst>
        <pc:spChg chg="mod">
          <ac:chgData name="André Baltieri" userId="d56cfdb1-1911-441a-9a39-6bdee9a14174" providerId="ADAL" clId="{41A64945-4C90-A54C-9725-BAA95A8ED8FA}" dt="2022-06-14T18:38:39.052" v="957" actId="14100"/>
          <ac:spMkLst>
            <pc:docMk/>
            <pc:sldMk cId="33202408" sldId="272"/>
            <ac:spMk id="2" creationId="{D3E8022F-1F8E-DBF5-2D31-1386C9148734}"/>
          </ac:spMkLst>
        </pc:spChg>
        <pc:spChg chg="mod">
          <ac:chgData name="André Baltieri" userId="d56cfdb1-1911-441a-9a39-6bdee9a14174" providerId="ADAL" clId="{41A64945-4C90-A54C-9725-BAA95A8ED8FA}" dt="2022-06-14T18:30:44.390" v="932" actId="14100"/>
          <ac:spMkLst>
            <pc:docMk/>
            <pc:sldMk cId="33202408" sldId="272"/>
            <ac:spMk id="6" creationId="{9F820775-5810-AAF4-7800-912DFC2AA3A6}"/>
          </ac:spMkLst>
        </pc:spChg>
        <pc:spChg chg="add mod">
          <ac:chgData name="André Baltieri" userId="d56cfdb1-1911-441a-9a39-6bdee9a14174" providerId="ADAL" clId="{41A64945-4C90-A54C-9725-BAA95A8ED8FA}" dt="2022-06-14T18:31:03.502" v="944" actId="1076"/>
          <ac:spMkLst>
            <pc:docMk/>
            <pc:sldMk cId="33202408" sldId="272"/>
            <ac:spMk id="8" creationId="{8CA561D7-0352-518B-E9A2-D9F36F2DDA92}"/>
          </ac:spMkLst>
        </pc:spChg>
        <pc:spChg chg="mod">
          <ac:chgData name="André Baltieri" userId="d56cfdb1-1911-441a-9a39-6bdee9a14174" providerId="ADAL" clId="{41A64945-4C90-A54C-9725-BAA95A8ED8FA}" dt="2022-06-14T18:30:41.345" v="931" actId="14100"/>
          <ac:spMkLst>
            <pc:docMk/>
            <pc:sldMk cId="33202408" sldId="272"/>
            <ac:spMk id="11" creationId="{45EF4432-3B00-FD53-068E-43714E1026F7}"/>
          </ac:spMkLst>
        </pc:spChg>
        <pc:spChg chg="add mod">
          <ac:chgData name="André Baltieri" userId="d56cfdb1-1911-441a-9a39-6bdee9a14174" providerId="ADAL" clId="{41A64945-4C90-A54C-9725-BAA95A8ED8FA}" dt="2022-06-14T18:31:22.385" v="951" actId="1076"/>
          <ac:spMkLst>
            <pc:docMk/>
            <pc:sldMk cId="33202408" sldId="272"/>
            <ac:spMk id="16" creationId="{E7C1F0E5-5916-F2D6-0F1E-508E4FC6AA06}"/>
          </ac:spMkLst>
        </pc:spChg>
        <pc:spChg chg="add mod">
          <ac:chgData name="André Baltieri" userId="d56cfdb1-1911-441a-9a39-6bdee9a14174" providerId="ADAL" clId="{41A64945-4C90-A54C-9725-BAA95A8ED8FA}" dt="2022-06-14T18:32:14.405" v="953" actId="1076"/>
          <ac:spMkLst>
            <pc:docMk/>
            <pc:sldMk cId="33202408" sldId="272"/>
            <ac:spMk id="18" creationId="{4F39A3FD-674B-EE6D-01F9-1C1F651D923D}"/>
          </ac:spMkLst>
        </pc:spChg>
        <pc:spChg chg="add mod">
          <ac:chgData name="André Baltieri" userId="d56cfdb1-1911-441a-9a39-6bdee9a14174" providerId="ADAL" clId="{41A64945-4C90-A54C-9725-BAA95A8ED8FA}" dt="2022-06-14T18:32:14.405" v="953" actId="1076"/>
          <ac:spMkLst>
            <pc:docMk/>
            <pc:sldMk cId="33202408" sldId="272"/>
            <ac:spMk id="19" creationId="{FEE2C069-0FA1-F28F-C33B-56E3C659BBD7}"/>
          </ac:spMkLst>
        </pc:spChg>
        <pc:picChg chg="add mod">
          <ac:chgData name="André Baltieri" userId="d56cfdb1-1911-441a-9a39-6bdee9a14174" providerId="ADAL" clId="{41A64945-4C90-A54C-9725-BAA95A8ED8FA}" dt="2022-06-14T18:30:27.484" v="923" actId="1037"/>
          <ac:picMkLst>
            <pc:docMk/>
            <pc:sldMk cId="33202408" sldId="272"/>
            <ac:picMk id="4" creationId="{4ED0D480-FAB5-153E-1B10-DF9CF9330D38}"/>
          </ac:picMkLst>
        </pc:picChg>
        <pc:picChg chg="add mod">
          <ac:chgData name="André Baltieri" userId="d56cfdb1-1911-441a-9a39-6bdee9a14174" providerId="ADAL" clId="{41A64945-4C90-A54C-9725-BAA95A8ED8FA}" dt="2022-06-14T18:30:06.207" v="882" actId="1037"/>
          <ac:picMkLst>
            <pc:docMk/>
            <pc:sldMk cId="33202408" sldId="272"/>
            <ac:picMk id="5" creationId="{2E25D0C8-6CD1-2B06-8562-08AD212DC810}"/>
          </ac:picMkLst>
        </pc:picChg>
        <pc:picChg chg="mod">
          <ac:chgData name="André Baltieri" userId="d56cfdb1-1911-441a-9a39-6bdee9a14174" providerId="ADAL" clId="{41A64945-4C90-A54C-9725-BAA95A8ED8FA}" dt="2022-06-14T18:30:32.499" v="929" actId="1037"/>
          <ac:picMkLst>
            <pc:docMk/>
            <pc:sldMk cId="33202408" sldId="272"/>
            <ac:picMk id="7" creationId="{DB1EB365-6D68-144D-8EA6-2125E33E9C92}"/>
          </ac:picMkLst>
        </pc:picChg>
        <pc:picChg chg="mod">
          <ac:chgData name="André Baltieri" userId="d56cfdb1-1911-441a-9a39-6bdee9a14174" providerId="ADAL" clId="{41A64945-4C90-A54C-9725-BAA95A8ED8FA}" dt="2022-06-14T18:30:06.207" v="882" actId="1037"/>
          <ac:picMkLst>
            <pc:docMk/>
            <pc:sldMk cId="33202408" sldId="272"/>
            <ac:picMk id="10" creationId="{1F66BDDE-1196-8299-7D87-216D434A6DE5}"/>
          </ac:picMkLst>
        </pc:picChg>
        <pc:picChg chg="del">
          <ac:chgData name="André Baltieri" userId="d56cfdb1-1911-441a-9a39-6bdee9a14174" providerId="ADAL" clId="{41A64945-4C90-A54C-9725-BAA95A8ED8FA}" dt="2022-06-14T18:32:15.896" v="954" actId="478"/>
          <ac:picMkLst>
            <pc:docMk/>
            <pc:sldMk cId="33202408" sldId="272"/>
            <ac:picMk id="15" creationId="{841318DB-8B6E-F52A-F10D-9BEFE8E8D867}"/>
          </ac:picMkLst>
        </pc:picChg>
      </pc:sldChg>
      <pc:sldChg chg="modSp mod">
        <pc:chgData name="André Baltieri" userId="d56cfdb1-1911-441a-9a39-6bdee9a14174" providerId="ADAL" clId="{41A64945-4C90-A54C-9725-BAA95A8ED8FA}" dt="2022-06-14T18:43:51.922" v="1014" actId="14100"/>
        <pc:sldMkLst>
          <pc:docMk/>
          <pc:sldMk cId="1992750060" sldId="273"/>
        </pc:sldMkLst>
        <pc:spChg chg="mod">
          <ac:chgData name="André Baltieri" userId="d56cfdb1-1911-441a-9a39-6bdee9a14174" providerId="ADAL" clId="{41A64945-4C90-A54C-9725-BAA95A8ED8FA}" dt="2022-06-14T18:43:51.922" v="1014" actId="14100"/>
          <ac:spMkLst>
            <pc:docMk/>
            <pc:sldMk cId="1992750060" sldId="273"/>
            <ac:spMk id="2" creationId="{D3E8022F-1F8E-DBF5-2D31-1386C9148734}"/>
          </ac:spMkLst>
        </pc:spChg>
      </pc:sldChg>
      <pc:sldChg chg="modSp add mod">
        <pc:chgData name="André Baltieri" userId="d56cfdb1-1911-441a-9a39-6bdee9a14174" providerId="ADAL" clId="{41A64945-4C90-A54C-9725-BAA95A8ED8FA}" dt="2022-06-13T20:23:19.336" v="193" actId="20577"/>
        <pc:sldMkLst>
          <pc:docMk/>
          <pc:sldMk cId="1706502383" sldId="274"/>
        </pc:sldMkLst>
        <pc:spChg chg="mod">
          <ac:chgData name="André Baltieri" userId="d56cfdb1-1911-441a-9a39-6bdee9a14174" providerId="ADAL" clId="{41A64945-4C90-A54C-9725-BAA95A8ED8FA}" dt="2022-06-13T20:23:19.336" v="193" actId="20577"/>
          <ac:spMkLst>
            <pc:docMk/>
            <pc:sldMk cId="1706502383" sldId="274"/>
            <ac:spMk id="2" creationId="{AC7D3648-337A-F809-7BBD-DE204BACAF0E}"/>
          </ac:spMkLst>
        </pc:spChg>
        <pc:spChg chg="mod">
          <ac:chgData name="André Baltieri" userId="d56cfdb1-1911-441a-9a39-6bdee9a14174" providerId="ADAL" clId="{41A64945-4C90-A54C-9725-BAA95A8ED8FA}" dt="2022-06-13T20:21:10.162" v="50" actId="20577"/>
          <ac:spMkLst>
            <pc:docMk/>
            <pc:sldMk cId="1706502383" sldId="274"/>
            <ac:spMk id="3" creationId="{FBFD0342-02D1-1521-0720-19F6177F5D9E}"/>
          </ac:spMkLst>
        </pc:spChg>
      </pc:sldChg>
      <pc:sldChg chg="modSp add mod">
        <pc:chgData name="André Baltieri" userId="d56cfdb1-1911-441a-9a39-6bdee9a14174" providerId="ADAL" clId="{41A64945-4C90-A54C-9725-BAA95A8ED8FA}" dt="2022-06-13T20:23:22.224" v="196" actId="20577"/>
        <pc:sldMkLst>
          <pc:docMk/>
          <pc:sldMk cId="996627860" sldId="275"/>
        </pc:sldMkLst>
        <pc:spChg chg="mod">
          <ac:chgData name="André Baltieri" userId="d56cfdb1-1911-441a-9a39-6bdee9a14174" providerId="ADAL" clId="{41A64945-4C90-A54C-9725-BAA95A8ED8FA}" dt="2022-06-13T20:23:22.224" v="196" actId="20577"/>
          <ac:spMkLst>
            <pc:docMk/>
            <pc:sldMk cId="996627860" sldId="275"/>
            <ac:spMk id="2" creationId="{AC7D3648-337A-F809-7BBD-DE204BACAF0E}"/>
          </ac:spMkLst>
        </pc:spChg>
        <pc:spChg chg="mod">
          <ac:chgData name="André Baltieri" userId="d56cfdb1-1911-441a-9a39-6bdee9a14174" providerId="ADAL" clId="{41A64945-4C90-A54C-9725-BAA95A8ED8FA}" dt="2022-06-13T20:21:20.703" v="75" actId="20577"/>
          <ac:spMkLst>
            <pc:docMk/>
            <pc:sldMk cId="996627860" sldId="275"/>
            <ac:spMk id="3" creationId="{FBFD0342-02D1-1521-0720-19F6177F5D9E}"/>
          </ac:spMkLst>
        </pc:spChg>
      </pc:sldChg>
      <pc:sldChg chg="modSp add mod">
        <pc:chgData name="André Baltieri" userId="d56cfdb1-1911-441a-9a39-6bdee9a14174" providerId="ADAL" clId="{41A64945-4C90-A54C-9725-BAA95A8ED8FA}" dt="2022-06-14T16:32:30.033" v="276" actId="20577"/>
        <pc:sldMkLst>
          <pc:docMk/>
          <pc:sldMk cId="1425728179" sldId="276"/>
        </pc:sldMkLst>
        <pc:spChg chg="mod">
          <ac:chgData name="André Baltieri" userId="d56cfdb1-1911-441a-9a39-6bdee9a14174" providerId="ADAL" clId="{41A64945-4C90-A54C-9725-BAA95A8ED8FA}" dt="2022-06-13T20:23:25.322" v="199" actId="20577"/>
          <ac:spMkLst>
            <pc:docMk/>
            <pc:sldMk cId="1425728179" sldId="276"/>
            <ac:spMk id="2" creationId="{AC7D3648-337A-F809-7BBD-DE204BACAF0E}"/>
          </ac:spMkLst>
        </pc:spChg>
        <pc:spChg chg="mod">
          <ac:chgData name="André Baltieri" userId="d56cfdb1-1911-441a-9a39-6bdee9a14174" providerId="ADAL" clId="{41A64945-4C90-A54C-9725-BAA95A8ED8FA}" dt="2022-06-14T16:32:30.033" v="276" actId="20577"/>
          <ac:spMkLst>
            <pc:docMk/>
            <pc:sldMk cId="1425728179" sldId="276"/>
            <ac:spMk id="3" creationId="{FBFD0342-02D1-1521-0720-19F6177F5D9E}"/>
          </ac:spMkLst>
        </pc:spChg>
      </pc:sldChg>
      <pc:sldChg chg="modSp add del mod">
        <pc:chgData name="André Baltieri" userId="d56cfdb1-1911-441a-9a39-6bdee9a14174" providerId="ADAL" clId="{41A64945-4C90-A54C-9725-BAA95A8ED8FA}" dt="2022-06-14T16:32:39.935" v="293" actId="20577"/>
        <pc:sldMkLst>
          <pc:docMk/>
          <pc:sldMk cId="1669716357" sldId="277"/>
        </pc:sldMkLst>
        <pc:spChg chg="mod">
          <ac:chgData name="André Baltieri" userId="d56cfdb1-1911-441a-9a39-6bdee9a14174" providerId="ADAL" clId="{41A64945-4C90-A54C-9725-BAA95A8ED8FA}" dt="2022-06-13T20:23:28.175" v="202" actId="20577"/>
          <ac:spMkLst>
            <pc:docMk/>
            <pc:sldMk cId="1669716357" sldId="277"/>
            <ac:spMk id="2" creationId="{AC7D3648-337A-F809-7BBD-DE204BACAF0E}"/>
          </ac:spMkLst>
        </pc:spChg>
        <pc:spChg chg="mod">
          <ac:chgData name="André Baltieri" userId="d56cfdb1-1911-441a-9a39-6bdee9a14174" providerId="ADAL" clId="{41A64945-4C90-A54C-9725-BAA95A8ED8FA}" dt="2022-06-14T16:32:39.935" v="293" actId="20577"/>
          <ac:spMkLst>
            <pc:docMk/>
            <pc:sldMk cId="1669716357" sldId="277"/>
            <ac:spMk id="3" creationId="{FBFD0342-02D1-1521-0720-19F6177F5D9E}"/>
          </ac:spMkLst>
        </pc:spChg>
      </pc:sldChg>
      <pc:sldChg chg="modSp add mod">
        <pc:chgData name="André Baltieri" userId="d56cfdb1-1911-441a-9a39-6bdee9a14174" providerId="ADAL" clId="{41A64945-4C90-A54C-9725-BAA95A8ED8FA}" dt="2022-06-14T16:32:59.332" v="321" actId="20577"/>
        <pc:sldMkLst>
          <pc:docMk/>
          <pc:sldMk cId="3260800570" sldId="278"/>
        </pc:sldMkLst>
        <pc:spChg chg="mod">
          <ac:chgData name="André Baltieri" userId="d56cfdb1-1911-441a-9a39-6bdee9a14174" providerId="ADAL" clId="{41A64945-4C90-A54C-9725-BAA95A8ED8FA}" dt="2022-06-13T20:25:54.287" v="246" actId="20577"/>
          <ac:spMkLst>
            <pc:docMk/>
            <pc:sldMk cId="3260800570" sldId="278"/>
            <ac:spMk id="2" creationId="{AC7D3648-337A-F809-7BBD-DE204BACAF0E}"/>
          </ac:spMkLst>
        </pc:spChg>
        <pc:spChg chg="mod">
          <ac:chgData name="André Baltieri" userId="d56cfdb1-1911-441a-9a39-6bdee9a14174" providerId="ADAL" clId="{41A64945-4C90-A54C-9725-BAA95A8ED8FA}" dt="2022-06-14T16:32:59.332" v="321" actId="20577"/>
          <ac:spMkLst>
            <pc:docMk/>
            <pc:sldMk cId="3260800570" sldId="278"/>
            <ac:spMk id="3" creationId="{FBFD0342-02D1-1521-0720-19F6177F5D9E}"/>
          </ac:spMkLst>
        </pc:spChg>
      </pc:sldChg>
      <pc:sldChg chg="modSp add mod">
        <pc:chgData name="André Baltieri" userId="d56cfdb1-1911-441a-9a39-6bdee9a14174" providerId="ADAL" clId="{41A64945-4C90-A54C-9725-BAA95A8ED8FA}" dt="2022-06-14T16:33:10.983" v="335" actId="20577"/>
        <pc:sldMkLst>
          <pc:docMk/>
          <pc:sldMk cId="640244047" sldId="279"/>
        </pc:sldMkLst>
        <pc:spChg chg="mod">
          <ac:chgData name="André Baltieri" userId="d56cfdb1-1911-441a-9a39-6bdee9a14174" providerId="ADAL" clId="{41A64945-4C90-A54C-9725-BAA95A8ED8FA}" dt="2022-06-13T20:25:57.828" v="248" actId="20577"/>
          <ac:spMkLst>
            <pc:docMk/>
            <pc:sldMk cId="640244047" sldId="279"/>
            <ac:spMk id="2" creationId="{AC7D3648-337A-F809-7BBD-DE204BACAF0E}"/>
          </ac:spMkLst>
        </pc:spChg>
        <pc:spChg chg="mod">
          <ac:chgData name="André Baltieri" userId="d56cfdb1-1911-441a-9a39-6bdee9a14174" providerId="ADAL" clId="{41A64945-4C90-A54C-9725-BAA95A8ED8FA}" dt="2022-06-14T16:33:10.983" v="335" actId="20577"/>
          <ac:spMkLst>
            <pc:docMk/>
            <pc:sldMk cId="640244047" sldId="279"/>
            <ac:spMk id="3" creationId="{FBFD0342-02D1-1521-0720-19F6177F5D9E}"/>
          </ac:spMkLst>
        </pc:spChg>
      </pc:sldChg>
      <pc:sldChg chg="modSp add del mod">
        <pc:chgData name="André Baltieri" userId="d56cfdb1-1911-441a-9a39-6bdee9a14174" providerId="ADAL" clId="{41A64945-4C90-A54C-9725-BAA95A8ED8FA}" dt="2022-06-14T16:33:13.779" v="336" actId="2696"/>
        <pc:sldMkLst>
          <pc:docMk/>
          <pc:sldMk cId="186096550" sldId="280"/>
        </pc:sldMkLst>
        <pc:spChg chg="mod">
          <ac:chgData name="André Baltieri" userId="d56cfdb1-1911-441a-9a39-6bdee9a14174" providerId="ADAL" clId="{41A64945-4C90-A54C-9725-BAA95A8ED8FA}" dt="2022-06-13T20:26:01.363" v="250" actId="20577"/>
          <ac:spMkLst>
            <pc:docMk/>
            <pc:sldMk cId="186096550" sldId="280"/>
            <ac:spMk id="2" creationId="{AC7D3648-337A-F809-7BBD-DE204BACAF0E}"/>
          </ac:spMkLst>
        </pc:spChg>
        <pc:spChg chg="mod">
          <ac:chgData name="André Baltieri" userId="d56cfdb1-1911-441a-9a39-6bdee9a14174" providerId="ADAL" clId="{41A64945-4C90-A54C-9725-BAA95A8ED8FA}" dt="2022-06-13T20:23:08.194" v="190" actId="20577"/>
          <ac:spMkLst>
            <pc:docMk/>
            <pc:sldMk cId="186096550" sldId="280"/>
            <ac:spMk id="3" creationId="{FBFD0342-02D1-1521-0720-19F6177F5D9E}"/>
          </ac:spMkLst>
        </pc:spChg>
      </pc:sldChg>
      <pc:sldChg chg="modSp add mod">
        <pc:chgData name="André Baltieri" userId="d56cfdb1-1911-441a-9a39-6bdee9a14174" providerId="ADAL" clId="{41A64945-4C90-A54C-9725-BAA95A8ED8FA}" dt="2022-06-14T16:32:49.561" v="307" actId="20577"/>
        <pc:sldMkLst>
          <pc:docMk/>
          <pc:sldMk cId="749891526" sldId="281"/>
        </pc:sldMkLst>
        <pc:spChg chg="mod">
          <ac:chgData name="André Baltieri" userId="d56cfdb1-1911-441a-9a39-6bdee9a14174" providerId="ADAL" clId="{41A64945-4C90-A54C-9725-BAA95A8ED8FA}" dt="2022-06-13T20:25:43.223" v="216" actId="20577"/>
          <ac:spMkLst>
            <pc:docMk/>
            <pc:sldMk cId="749891526" sldId="281"/>
            <ac:spMk id="2" creationId="{AC7D3648-337A-F809-7BBD-DE204BACAF0E}"/>
          </ac:spMkLst>
        </pc:spChg>
        <pc:spChg chg="mod">
          <ac:chgData name="André Baltieri" userId="d56cfdb1-1911-441a-9a39-6bdee9a14174" providerId="ADAL" clId="{41A64945-4C90-A54C-9725-BAA95A8ED8FA}" dt="2022-06-14T16:32:49.561" v="307" actId="20577"/>
          <ac:spMkLst>
            <pc:docMk/>
            <pc:sldMk cId="749891526" sldId="281"/>
            <ac:spMk id="3" creationId="{FBFD0342-02D1-1521-0720-19F6177F5D9E}"/>
          </ac:spMkLst>
        </pc:spChg>
      </pc:sldChg>
      <pc:sldChg chg="delSp modSp add mod">
        <pc:chgData name="André Baltieri" userId="d56cfdb1-1911-441a-9a39-6bdee9a14174" providerId="ADAL" clId="{41A64945-4C90-A54C-9725-BAA95A8ED8FA}" dt="2022-06-14T16:35:14.758" v="614" actId="20577"/>
        <pc:sldMkLst>
          <pc:docMk/>
          <pc:sldMk cId="1859947756" sldId="282"/>
        </pc:sldMkLst>
        <pc:spChg chg="mod">
          <ac:chgData name="André Baltieri" userId="d56cfdb1-1911-441a-9a39-6bdee9a14174" providerId="ADAL" clId="{41A64945-4C90-A54C-9725-BAA95A8ED8FA}" dt="2022-06-14T16:33:39.012" v="364" actId="20577"/>
          <ac:spMkLst>
            <pc:docMk/>
            <pc:sldMk cId="1859947756" sldId="282"/>
            <ac:spMk id="3" creationId="{3268CB44-8B4D-C6C7-8E6F-2D5A3EF59780}"/>
          </ac:spMkLst>
        </pc:spChg>
        <pc:spChg chg="mod">
          <ac:chgData name="André Baltieri" userId="d56cfdb1-1911-441a-9a39-6bdee9a14174" providerId="ADAL" clId="{41A64945-4C90-A54C-9725-BAA95A8ED8FA}" dt="2022-06-14T16:35:14.758" v="614" actId="20577"/>
          <ac:spMkLst>
            <pc:docMk/>
            <pc:sldMk cId="1859947756" sldId="282"/>
            <ac:spMk id="6" creationId="{9F820775-5810-AAF4-7800-912DFC2AA3A6}"/>
          </ac:spMkLst>
        </pc:spChg>
        <pc:picChg chg="del">
          <ac:chgData name="André Baltieri" userId="d56cfdb1-1911-441a-9a39-6bdee9a14174" providerId="ADAL" clId="{41A64945-4C90-A54C-9725-BAA95A8ED8FA}" dt="2022-06-14T16:33:40.863" v="365" actId="478"/>
          <ac:picMkLst>
            <pc:docMk/>
            <pc:sldMk cId="1859947756" sldId="282"/>
            <ac:picMk id="7" creationId="{9707F325-F5EB-8D4C-5F43-DEB29107F989}"/>
          </ac:picMkLst>
        </pc:picChg>
      </pc:sldChg>
      <pc:sldChg chg="addSp delSp modSp add mod">
        <pc:chgData name="André Baltieri" userId="d56cfdb1-1911-441a-9a39-6bdee9a14174" providerId="ADAL" clId="{41A64945-4C90-A54C-9725-BAA95A8ED8FA}" dt="2022-06-14T16:42:43.053" v="852" actId="14100"/>
        <pc:sldMkLst>
          <pc:docMk/>
          <pc:sldMk cId="258280343" sldId="283"/>
        </pc:sldMkLst>
        <pc:spChg chg="mod">
          <ac:chgData name="André Baltieri" userId="d56cfdb1-1911-441a-9a39-6bdee9a14174" providerId="ADAL" clId="{41A64945-4C90-A54C-9725-BAA95A8ED8FA}" dt="2022-06-14T16:42:43.053" v="852" actId="14100"/>
          <ac:spMkLst>
            <pc:docMk/>
            <pc:sldMk cId="258280343" sldId="283"/>
            <ac:spMk id="2" creationId="{D3E8022F-1F8E-DBF5-2D31-1386C9148734}"/>
          </ac:spMkLst>
        </pc:spChg>
        <pc:spChg chg="mod">
          <ac:chgData name="André Baltieri" userId="d56cfdb1-1911-441a-9a39-6bdee9a14174" providerId="ADAL" clId="{41A64945-4C90-A54C-9725-BAA95A8ED8FA}" dt="2022-06-14T16:38:02.780" v="633" actId="113"/>
          <ac:spMkLst>
            <pc:docMk/>
            <pc:sldMk cId="258280343" sldId="283"/>
            <ac:spMk id="3" creationId="{3268CB44-8B4D-C6C7-8E6F-2D5A3EF59780}"/>
          </ac:spMkLst>
        </pc:spChg>
        <pc:spChg chg="mod">
          <ac:chgData name="André Baltieri" userId="d56cfdb1-1911-441a-9a39-6bdee9a14174" providerId="ADAL" clId="{41A64945-4C90-A54C-9725-BAA95A8ED8FA}" dt="2022-06-14T16:42:29.185" v="851" actId="113"/>
          <ac:spMkLst>
            <pc:docMk/>
            <pc:sldMk cId="258280343" sldId="283"/>
            <ac:spMk id="6" creationId="{9F820775-5810-AAF4-7800-912DFC2AA3A6}"/>
          </ac:spMkLst>
        </pc:spChg>
        <pc:picChg chg="add mod">
          <ac:chgData name="André Baltieri" userId="d56cfdb1-1911-441a-9a39-6bdee9a14174" providerId="ADAL" clId="{41A64945-4C90-A54C-9725-BAA95A8ED8FA}" dt="2022-06-14T16:37:54.629" v="619" actId="1076"/>
          <ac:picMkLst>
            <pc:docMk/>
            <pc:sldMk cId="258280343" sldId="283"/>
            <ac:picMk id="4" creationId="{50B21585-1B04-2BEB-34F6-60B5110E0C20}"/>
          </ac:picMkLst>
        </pc:picChg>
        <pc:picChg chg="del">
          <ac:chgData name="André Baltieri" userId="d56cfdb1-1911-441a-9a39-6bdee9a14174" providerId="ADAL" clId="{41A64945-4C90-A54C-9725-BAA95A8ED8FA}" dt="2022-06-14T16:37:46.241" v="617" actId="478"/>
          <ac:picMkLst>
            <pc:docMk/>
            <pc:sldMk cId="258280343" sldId="283"/>
            <ac:picMk id="7" creationId="{9707F325-F5EB-8D4C-5F43-DEB29107F989}"/>
          </ac:picMkLst>
        </pc:picChg>
      </pc:sldChg>
    </pc:docChg>
  </pc:docChgLst>
  <pc:docChgLst>
    <pc:chgData name="André Baltieri" userId="d56cfdb1-1911-441a-9a39-6bdee9a14174" providerId="ADAL" clId="{04FB00A6-561F-4FAD-8D7E-A92C06797E5E}"/>
    <pc:docChg chg="undo custSel addSld modSld">
      <pc:chgData name="André Baltieri" userId="d56cfdb1-1911-441a-9a39-6bdee9a14174" providerId="ADAL" clId="{04FB00A6-561F-4FAD-8D7E-A92C06797E5E}" dt="2022-06-11T00:15:04.434" v="601" actId="403"/>
      <pc:docMkLst>
        <pc:docMk/>
      </pc:docMkLst>
      <pc:sldChg chg="modSp mod">
        <pc:chgData name="André Baltieri" userId="d56cfdb1-1911-441a-9a39-6bdee9a14174" providerId="ADAL" clId="{04FB00A6-561F-4FAD-8D7E-A92C06797E5E}" dt="2022-06-11T00:03:23.335" v="57" actId="20577"/>
        <pc:sldMkLst>
          <pc:docMk/>
          <pc:sldMk cId="1889682502" sldId="258"/>
        </pc:sldMkLst>
        <pc:spChg chg="mod">
          <ac:chgData name="André Baltieri" userId="d56cfdb1-1911-441a-9a39-6bdee9a14174" providerId="ADAL" clId="{04FB00A6-561F-4FAD-8D7E-A92C06797E5E}" dt="2022-06-11T00:03:04.645" v="21" actId="20577"/>
          <ac:spMkLst>
            <pc:docMk/>
            <pc:sldMk cId="1889682502" sldId="258"/>
            <ac:spMk id="2" creationId="{AC7D3648-337A-F809-7BBD-DE204BACAF0E}"/>
          </ac:spMkLst>
        </pc:spChg>
        <pc:spChg chg="mod">
          <ac:chgData name="André Baltieri" userId="d56cfdb1-1911-441a-9a39-6bdee9a14174" providerId="ADAL" clId="{04FB00A6-561F-4FAD-8D7E-A92C06797E5E}" dt="2022-06-11T00:03:23.335" v="57" actId="20577"/>
          <ac:spMkLst>
            <pc:docMk/>
            <pc:sldMk cId="1889682502" sldId="258"/>
            <ac:spMk id="3" creationId="{FBFD0342-02D1-1521-0720-19F6177F5D9E}"/>
          </ac:spMkLst>
        </pc:spChg>
      </pc:sldChg>
      <pc:sldChg chg="addSp delSp modSp mod">
        <pc:chgData name="André Baltieri" userId="d56cfdb1-1911-441a-9a39-6bdee9a14174" providerId="ADAL" clId="{04FB00A6-561F-4FAD-8D7E-A92C06797E5E}" dt="2022-06-11T00:05:49.434" v="94" actId="1076"/>
        <pc:sldMkLst>
          <pc:docMk/>
          <pc:sldMk cId="563092260" sldId="260"/>
        </pc:sldMkLst>
        <pc:spChg chg="mod">
          <ac:chgData name="André Baltieri" userId="d56cfdb1-1911-441a-9a39-6bdee9a14174" providerId="ADAL" clId="{04FB00A6-561F-4FAD-8D7E-A92C06797E5E}" dt="2022-06-11T00:03:46.567" v="77" actId="20577"/>
          <ac:spMkLst>
            <pc:docMk/>
            <pc:sldMk cId="563092260" sldId="260"/>
            <ac:spMk id="5" creationId="{53935AA5-52FE-E223-68DE-4F66CEFDDF8C}"/>
          </ac:spMkLst>
        </pc:spChg>
        <pc:spChg chg="add del mod">
          <ac:chgData name="André Baltieri" userId="d56cfdb1-1911-441a-9a39-6bdee9a14174" providerId="ADAL" clId="{04FB00A6-561F-4FAD-8D7E-A92C06797E5E}" dt="2022-06-11T00:05:26.337" v="86" actId="478"/>
          <ac:spMkLst>
            <pc:docMk/>
            <pc:sldMk cId="563092260" sldId="260"/>
            <ac:spMk id="16" creationId="{B67A93D2-F077-F7AF-596C-0183FB4785FF}"/>
          </ac:spMkLst>
        </pc:spChg>
        <pc:picChg chg="add mod">
          <ac:chgData name="André Baltieri" userId="d56cfdb1-1911-441a-9a39-6bdee9a14174" providerId="ADAL" clId="{04FB00A6-561F-4FAD-8D7E-A92C06797E5E}" dt="2022-06-11T00:05:49.434" v="94" actId="1076"/>
          <ac:picMkLst>
            <pc:docMk/>
            <pc:sldMk cId="563092260" sldId="260"/>
            <ac:picMk id="6" creationId="{8C74ADFF-59C5-9DEB-0A66-E9B861C8153B}"/>
          </ac:picMkLst>
        </pc:picChg>
        <pc:picChg chg="del mod">
          <ac:chgData name="André Baltieri" userId="d56cfdb1-1911-441a-9a39-6bdee9a14174" providerId="ADAL" clId="{04FB00A6-561F-4FAD-8D7E-A92C06797E5E}" dt="2022-06-11T00:05:20.546" v="85" actId="478"/>
          <ac:picMkLst>
            <pc:docMk/>
            <pc:sldMk cId="563092260" sldId="260"/>
            <ac:picMk id="7" creationId="{32597693-1082-E535-C227-0A119630BC47}"/>
          </ac:picMkLst>
        </pc:picChg>
        <pc:picChg chg="add mod">
          <ac:chgData name="André Baltieri" userId="d56cfdb1-1911-441a-9a39-6bdee9a14174" providerId="ADAL" clId="{04FB00A6-561F-4FAD-8D7E-A92C06797E5E}" dt="2022-06-11T00:05:41.062" v="91" actId="1076"/>
          <ac:picMkLst>
            <pc:docMk/>
            <pc:sldMk cId="563092260" sldId="260"/>
            <ac:picMk id="10" creationId="{5C8A6591-BBA9-1A19-D624-98F32389D471}"/>
          </ac:picMkLst>
        </pc:picChg>
        <pc:picChg chg="add mod">
          <ac:chgData name="André Baltieri" userId="d56cfdb1-1911-441a-9a39-6bdee9a14174" providerId="ADAL" clId="{04FB00A6-561F-4FAD-8D7E-A92C06797E5E}" dt="2022-06-11T00:05:30.926" v="87" actId="1076"/>
          <ac:picMkLst>
            <pc:docMk/>
            <pc:sldMk cId="563092260" sldId="260"/>
            <ac:picMk id="12" creationId="{E6BF676C-F097-D2FF-2E0D-6B42EC297582}"/>
          </ac:picMkLst>
        </pc:picChg>
      </pc:sldChg>
      <pc:sldChg chg="modSp mod">
        <pc:chgData name="André Baltieri" userId="d56cfdb1-1911-441a-9a39-6bdee9a14174" providerId="ADAL" clId="{04FB00A6-561F-4FAD-8D7E-A92C06797E5E}" dt="2022-06-11T00:09:14.058" v="167"/>
        <pc:sldMkLst>
          <pc:docMk/>
          <pc:sldMk cId="186345514" sldId="264"/>
        </pc:sldMkLst>
        <pc:spChg chg="mod">
          <ac:chgData name="André Baltieri" userId="d56cfdb1-1911-441a-9a39-6bdee9a14174" providerId="ADAL" clId="{04FB00A6-561F-4FAD-8D7E-A92C06797E5E}" dt="2022-06-11T00:08:30.346" v="127" actId="20577"/>
          <ac:spMkLst>
            <pc:docMk/>
            <pc:sldMk cId="186345514" sldId="264"/>
            <ac:spMk id="2" creationId="{AC7D3648-337A-F809-7BBD-DE204BACAF0E}"/>
          </ac:spMkLst>
        </pc:spChg>
        <pc:spChg chg="mod">
          <ac:chgData name="André Baltieri" userId="d56cfdb1-1911-441a-9a39-6bdee9a14174" providerId="ADAL" clId="{04FB00A6-561F-4FAD-8D7E-A92C06797E5E}" dt="2022-06-11T00:09:14.058" v="167"/>
          <ac:spMkLst>
            <pc:docMk/>
            <pc:sldMk cId="186345514" sldId="264"/>
            <ac:spMk id="3" creationId="{FBFD0342-02D1-1521-0720-19F6177F5D9E}"/>
          </ac:spMkLst>
        </pc:spChg>
      </pc:sldChg>
      <pc:sldChg chg="modSp mod">
        <pc:chgData name="André Baltieri" userId="d56cfdb1-1911-441a-9a39-6bdee9a14174" providerId="ADAL" clId="{04FB00A6-561F-4FAD-8D7E-A92C06797E5E}" dt="2022-06-11T00:07:29.518" v="108"/>
        <pc:sldMkLst>
          <pc:docMk/>
          <pc:sldMk cId="2731266587" sldId="266"/>
        </pc:sldMkLst>
        <pc:spChg chg="mod">
          <ac:chgData name="André Baltieri" userId="d56cfdb1-1911-441a-9a39-6bdee9a14174" providerId="ADAL" clId="{04FB00A6-561F-4FAD-8D7E-A92C06797E5E}" dt="2022-06-11T00:07:05.552" v="105" actId="20577"/>
          <ac:spMkLst>
            <pc:docMk/>
            <pc:sldMk cId="2731266587" sldId="266"/>
            <ac:spMk id="2" creationId="{AC7D3648-337A-F809-7BBD-DE204BACAF0E}"/>
          </ac:spMkLst>
        </pc:spChg>
        <pc:spChg chg="mod">
          <ac:chgData name="André Baltieri" userId="d56cfdb1-1911-441a-9a39-6bdee9a14174" providerId="ADAL" clId="{04FB00A6-561F-4FAD-8D7E-A92C06797E5E}" dt="2022-06-11T00:07:29.518" v="108"/>
          <ac:spMkLst>
            <pc:docMk/>
            <pc:sldMk cId="2731266587" sldId="266"/>
            <ac:spMk id="3" creationId="{FBFD0342-02D1-1521-0720-19F6177F5D9E}"/>
          </ac:spMkLst>
        </pc:spChg>
      </pc:sldChg>
      <pc:sldChg chg="add">
        <pc:chgData name="André Baltieri" userId="d56cfdb1-1911-441a-9a39-6bdee9a14174" providerId="ADAL" clId="{04FB00A6-561F-4FAD-8D7E-A92C06797E5E}" dt="2022-06-11T00:08:09.054" v="109"/>
        <pc:sldMkLst>
          <pc:docMk/>
          <pc:sldMk cId="4281849067" sldId="269"/>
        </pc:sldMkLst>
      </pc:sldChg>
      <pc:sldChg chg="modSp add mod">
        <pc:chgData name="André Baltieri" userId="d56cfdb1-1911-441a-9a39-6bdee9a14174" providerId="ADAL" clId="{04FB00A6-561F-4FAD-8D7E-A92C06797E5E}" dt="2022-06-11T00:10:38.965" v="261" actId="20577"/>
        <pc:sldMkLst>
          <pc:docMk/>
          <pc:sldMk cId="2970019486" sldId="270"/>
        </pc:sldMkLst>
        <pc:spChg chg="mod">
          <ac:chgData name="André Baltieri" userId="d56cfdb1-1911-441a-9a39-6bdee9a14174" providerId="ADAL" clId="{04FB00A6-561F-4FAD-8D7E-A92C06797E5E}" dt="2022-06-11T00:10:38.965" v="261" actId="20577"/>
          <ac:spMkLst>
            <pc:docMk/>
            <pc:sldMk cId="2970019486" sldId="270"/>
            <ac:spMk id="3" creationId="{3268CB44-8B4D-C6C7-8E6F-2D5A3EF59780}"/>
          </ac:spMkLst>
        </pc:spChg>
        <pc:spChg chg="mod">
          <ac:chgData name="André Baltieri" userId="d56cfdb1-1911-441a-9a39-6bdee9a14174" providerId="ADAL" clId="{04FB00A6-561F-4FAD-8D7E-A92C06797E5E}" dt="2022-06-11T00:09:45.820" v="208" actId="20577"/>
          <ac:spMkLst>
            <pc:docMk/>
            <pc:sldMk cId="2970019486" sldId="270"/>
            <ac:spMk id="6" creationId="{9F820775-5810-AAF4-7800-912DFC2AA3A6}"/>
          </ac:spMkLst>
        </pc:spChg>
      </pc:sldChg>
      <pc:sldChg chg="modSp add mod">
        <pc:chgData name="André Baltieri" userId="d56cfdb1-1911-441a-9a39-6bdee9a14174" providerId="ADAL" clId="{04FB00A6-561F-4FAD-8D7E-A92C06797E5E}" dt="2022-06-11T00:12:16.903" v="393" actId="20577"/>
        <pc:sldMkLst>
          <pc:docMk/>
          <pc:sldMk cId="3550476930" sldId="271"/>
        </pc:sldMkLst>
        <pc:spChg chg="mod">
          <ac:chgData name="André Baltieri" userId="d56cfdb1-1911-441a-9a39-6bdee9a14174" providerId="ADAL" clId="{04FB00A6-561F-4FAD-8D7E-A92C06797E5E}" dt="2022-06-11T00:11:29.747" v="285" actId="20577"/>
          <ac:spMkLst>
            <pc:docMk/>
            <pc:sldMk cId="3550476930" sldId="271"/>
            <ac:spMk id="2" creationId="{AC7D3648-337A-F809-7BBD-DE204BACAF0E}"/>
          </ac:spMkLst>
        </pc:spChg>
        <pc:spChg chg="mod">
          <ac:chgData name="André Baltieri" userId="d56cfdb1-1911-441a-9a39-6bdee9a14174" providerId="ADAL" clId="{04FB00A6-561F-4FAD-8D7E-A92C06797E5E}" dt="2022-06-11T00:12:16.903" v="393" actId="20577"/>
          <ac:spMkLst>
            <pc:docMk/>
            <pc:sldMk cId="3550476930" sldId="271"/>
            <ac:spMk id="3" creationId="{FBFD0342-02D1-1521-0720-19F6177F5D9E}"/>
          </ac:spMkLst>
        </pc:spChg>
      </pc:sldChg>
      <pc:sldChg chg="modSp add mod">
        <pc:chgData name="André Baltieri" userId="d56cfdb1-1911-441a-9a39-6bdee9a14174" providerId="ADAL" clId="{04FB00A6-561F-4FAD-8D7E-A92C06797E5E}" dt="2022-06-11T00:15:04.434" v="601" actId="403"/>
        <pc:sldMkLst>
          <pc:docMk/>
          <pc:sldMk cId="33202408" sldId="272"/>
        </pc:sldMkLst>
        <pc:spChg chg="mod">
          <ac:chgData name="André Baltieri" userId="d56cfdb1-1911-441a-9a39-6bdee9a14174" providerId="ADAL" clId="{04FB00A6-561F-4FAD-8D7E-A92C06797E5E}" dt="2022-06-11T00:12:30.593" v="406" actId="20577"/>
          <ac:spMkLst>
            <pc:docMk/>
            <pc:sldMk cId="33202408" sldId="272"/>
            <ac:spMk id="3" creationId="{3268CB44-8B4D-C6C7-8E6F-2D5A3EF59780}"/>
          </ac:spMkLst>
        </pc:spChg>
        <pc:spChg chg="mod">
          <ac:chgData name="André Baltieri" userId="d56cfdb1-1911-441a-9a39-6bdee9a14174" providerId="ADAL" clId="{04FB00A6-561F-4FAD-8D7E-A92C06797E5E}" dt="2022-06-11T00:15:04.434" v="601" actId="403"/>
          <ac:spMkLst>
            <pc:docMk/>
            <pc:sldMk cId="33202408" sldId="272"/>
            <ac:spMk id="6" creationId="{9F820775-5810-AAF4-7800-912DFC2AA3A6}"/>
          </ac:spMkLst>
        </pc:spChg>
      </pc:sldChg>
    </pc:docChg>
  </pc:docChgLst>
  <pc:docChgLst>
    <pc:chgData name="André Baltieri" userId="d56cfdb1-1911-441a-9a39-6bdee9a14174" providerId="ADAL" clId="{D71180F8-FFEA-2042-9EA2-A3AB0AE082B4}"/>
    <pc:docChg chg="undo custSel addSld delSld modSld sldOrd">
      <pc:chgData name="André Baltieri" userId="d56cfdb1-1911-441a-9a39-6bdee9a14174" providerId="ADAL" clId="{D71180F8-FFEA-2042-9EA2-A3AB0AE082B4}" dt="2022-07-06T18:13:29.201" v="1297" actId="20577"/>
      <pc:docMkLst>
        <pc:docMk/>
      </pc:docMkLst>
      <pc:sldChg chg="modSp mod">
        <pc:chgData name="André Baltieri" userId="d56cfdb1-1911-441a-9a39-6bdee9a14174" providerId="ADAL" clId="{D71180F8-FFEA-2042-9EA2-A3AB0AE082B4}" dt="2022-06-28T22:54:23.148" v="711" actId="20577"/>
        <pc:sldMkLst>
          <pc:docMk/>
          <pc:sldMk cId="1889682502" sldId="258"/>
        </pc:sldMkLst>
        <pc:spChg chg="mod">
          <ac:chgData name="André Baltieri" userId="d56cfdb1-1911-441a-9a39-6bdee9a14174" providerId="ADAL" clId="{D71180F8-FFEA-2042-9EA2-A3AB0AE082B4}" dt="2022-06-28T22:54:23.148" v="711" actId="20577"/>
          <ac:spMkLst>
            <pc:docMk/>
            <pc:sldMk cId="1889682502" sldId="258"/>
            <ac:spMk id="2" creationId="{AC7D3648-337A-F809-7BBD-DE204BACAF0E}"/>
          </ac:spMkLst>
        </pc:spChg>
      </pc:sldChg>
      <pc:sldChg chg="modSp mod">
        <pc:chgData name="André Baltieri" userId="d56cfdb1-1911-441a-9a39-6bdee9a14174" providerId="ADAL" clId="{D71180F8-FFEA-2042-9EA2-A3AB0AE082B4}" dt="2022-06-28T22:54:09.943" v="704" actId="27636"/>
        <pc:sldMkLst>
          <pc:docMk/>
          <pc:sldMk cId="563092260" sldId="260"/>
        </pc:sldMkLst>
        <pc:spChg chg="mod">
          <ac:chgData name="André Baltieri" userId="d56cfdb1-1911-441a-9a39-6bdee9a14174" providerId="ADAL" clId="{D71180F8-FFEA-2042-9EA2-A3AB0AE082B4}" dt="2022-06-28T22:54:09.943" v="704" actId="27636"/>
          <ac:spMkLst>
            <pc:docMk/>
            <pc:sldMk cId="563092260" sldId="260"/>
            <ac:spMk id="5" creationId="{53935AA5-52FE-E223-68DE-4F66CEFDDF8C}"/>
          </ac:spMkLst>
        </pc:spChg>
      </pc:sldChg>
      <pc:sldChg chg="del">
        <pc:chgData name="André Baltieri" userId="d56cfdb1-1911-441a-9a39-6bdee9a14174" providerId="ADAL" clId="{D71180F8-FFEA-2042-9EA2-A3AB0AE082B4}" dt="2022-06-28T00:33:24.758" v="509" actId="2696"/>
        <pc:sldMkLst>
          <pc:docMk/>
          <pc:sldMk cId="4290976107" sldId="265"/>
        </pc:sldMkLst>
      </pc:sldChg>
      <pc:sldChg chg="del">
        <pc:chgData name="André Baltieri" userId="d56cfdb1-1911-441a-9a39-6bdee9a14174" providerId="ADAL" clId="{D71180F8-FFEA-2042-9EA2-A3AB0AE082B4}" dt="2022-06-28T00:33:24.758" v="509" actId="2696"/>
        <pc:sldMkLst>
          <pc:docMk/>
          <pc:sldMk cId="2731266587" sldId="266"/>
        </pc:sldMkLst>
      </pc:sldChg>
      <pc:sldChg chg="ord">
        <pc:chgData name="André Baltieri" userId="d56cfdb1-1911-441a-9a39-6bdee9a14174" providerId="ADAL" clId="{D71180F8-FFEA-2042-9EA2-A3AB0AE082B4}" dt="2022-06-28T00:18:35.257" v="261" actId="20578"/>
        <pc:sldMkLst>
          <pc:docMk/>
          <pc:sldMk cId="3581967523" sldId="294"/>
        </pc:sldMkLst>
      </pc:sldChg>
      <pc:sldChg chg="ord">
        <pc:chgData name="André Baltieri" userId="d56cfdb1-1911-441a-9a39-6bdee9a14174" providerId="ADAL" clId="{D71180F8-FFEA-2042-9EA2-A3AB0AE082B4}" dt="2022-07-01T14:15:07.689" v="1294" actId="20578"/>
        <pc:sldMkLst>
          <pc:docMk/>
          <pc:sldMk cId="657917427" sldId="299"/>
        </pc:sldMkLst>
      </pc:sldChg>
      <pc:sldChg chg="addSp delSp modSp add mod ord">
        <pc:chgData name="André Baltieri" userId="d56cfdb1-1911-441a-9a39-6bdee9a14174" providerId="ADAL" clId="{D71180F8-FFEA-2042-9EA2-A3AB0AE082B4}" dt="2022-06-28T00:18:14.277" v="259" actId="20578"/>
        <pc:sldMkLst>
          <pc:docMk/>
          <pc:sldMk cId="1522318332" sldId="326"/>
        </pc:sldMkLst>
        <pc:spChg chg="mod">
          <ac:chgData name="André Baltieri" userId="d56cfdb1-1911-441a-9a39-6bdee9a14174" providerId="ADAL" clId="{D71180F8-FFEA-2042-9EA2-A3AB0AE082B4}" dt="2022-06-28T00:01:47.659" v="29" actId="20577"/>
          <ac:spMkLst>
            <pc:docMk/>
            <pc:sldMk cId="1522318332" sldId="326"/>
            <ac:spMk id="3" creationId="{3268CB44-8B4D-C6C7-8E6F-2D5A3EF59780}"/>
          </ac:spMkLst>
        </pc:spChg>
        <pc:spChg chg="del">
          <ac:chgData name="André Baltieri" userId="d56cfdb1-1911-441a-9a39-6bdee9a14174" providerId="ADAL" clId="{D71180F8-FFEA-2042-9EA2-A3AB0AE082B4}" dt="2022-06-28T00:08:03.363" v="36" actId="478"/>
          <ac:spMkLst>
            <pc:docMk/>
            <pc:sldMk cId="1522318332" sldId="326"/>
            <ac:spMk id="6" creationId="{9F820775-5810-AAF4-7800-912DFC2AA3A6}"/>
          </ac:spMkLst>
        </pc:spChg>
        <pc:spChg chg="add del mod">
          <ac:chgData name="André Baltieri" userId="d56cfdb1-1911-441a-9a39-6bdee9a14174" providerId="ADAL" clId="{D71180F8-FFEA-2042-9EA2-A3AB0AE082B4}" dt="2022-06-28T00:08:05.596" v="37" actId="478"/>
          <ac:spMkLst>
            <pc:docMk/>
            <pc:sldMk cId="1522318332" sldId="326"/>
            <ac:spMk id="10" creationId="{48658C24-0701-F540-73BA-317B98216A81}"/>
          </ac:spMkLst>
        </pc:spChg>
        <pc:picChg chg="add mod">
          <ac:chgData name="André Baltieri" userId="d56cfdb1-1911-441a-9a39-6bdee9a14174" providerId="ADAL" clId="{D71180F8-FFEA-2042-9EA2-A3AB0AE082B4}" dt="2022-06-28T00:08:14.042" v="41" actId="1076"/>
          <ac:picMkLst>
            <pc:docMk/>
            <pc:sldMk cId="1522318332" sldId="326"/>
            <ac:picMk id="5" creationId="{E4CFEC71-CE87-E93C-EF41-CA24E8D48E7D}"/>
          </ac:picMkLst>
        </pc:picChg>
        <pc:picChg chg="del">
          <ac:chgData name="André Baltieri" userId="d56cfdb1-1911-441a-9a39-6bdee9a14174" providerId="ADAL" clId="{D71180F8-FFEA-2042-9EA2-A3AB0AE082B4}" dt="2022-06-28T00:07:43.675" v="30" actId="478"/>
          <ac:picMkLst>
            <pc:docMk/>
            <pc:sldMk cId="1522318332" sldId="326"/>
            <ac:picMk id="7" creationId="{E92F7EDD-9C3F-175C-6C7D-3486F732ABF0}"/>
          </ac:picMkLst>
        </pc:picChg>
        <pc:picChg chg="add del mod">
          <ac:chgData name="André Baltieri" userId="d56cfdb1-1911-441a-9a39-6bdee9a14174" providerId="ADAL" clId="{D71180F8-FFEA-2042-9EA2-A3AB0AE082B4}" dt="2022-06-28T00:08:30.933" v="43"/>
          <ac:picMkLst>
            <pc:docMk/>
            <pc:sldMk cId="1522318332" sldId="326"/>
            <ac:picMk id="16" creationId="{D77D75ED-3AD5-9D17-1CE4-7988CC0B6BED}"/>
          </ac:picMkLst>
        </pc:picChg>
      </pc:sldChg>
      <pc:sldChg chg="addSp delSp modSp add mod ord">
        <pc:chgData name="André Baltieri" userId="d56cfdb1-1911-441a-9a39-6bdee9a14174" providerId="ADAL" clId="{D71180F8-FFEA-2042-9EA2-A3AB0AE082B4}" dt="2022-06-28T00:18:14.277" v="259" actId="20578"/>
        <pc:sldMkLst>
          <pc:docMk/>
          <pc:sldMk cId="161639757" sldId="327"/>
        </pc:sldMkLst>
        <pc:spChg chg="mod">
          <ac:chgData name="André Baltieri" userId="d56cfdb1-1911-441a-9a39-6bdee9a14174" providerId="ADAL" clId="{D71180F8-FFEA-2042-9EA2-A3AB0AE082B4}" dt="2022-06-28T00:08:45.906" v="63" actId="20577"/>
          <ac:spMkLst>
            <pc:docMk/>
            <pc:sldMk cId="161639757" sldId="327"/>
            <ac:spMk id="3" creationId="{3268CB44-8B4D-C6C7-8E6F-2D5A3EF59780}"/>
          </ac:spMkLst>
        </pc:spChg>
        <pc:spChg chg="add mod">
          <ac:chgData name="André Baltieri" userId="d56cfdb1-1911-441a-9a39-6bdee9a14174" providerId="ADAL" clId="{D71180F8-FFEA-2042-9EA2-A3AB0AE082B4}" dt="2022-06-28T00:11:45.935" v="235" actId="14100"/>
          <ac:spMkLst>
            <pc:docMk/>
            <pc:sldMk cId="161639757" sldId="327"/>
            <ac:spMk id="10" creationId="{882F07F7-486B-0258-18D7-87203AEE26A8}"/>
          </ac:spMkLst>
        </pc:spChg>
        <pc:picChg chg="del">
          <ac:chgData name="André Baltieri" userId="d56cfdb1-1911-441a-9a39-6bdee9a14174" providerId="ADAL" clId="{D71180F8-FFEA-2042-9EA2-A3AB0AE082B4}" dt="2022-06-28T00:08:39.336" v="45" actId="478"/>
          <ac:picMkLst>
            <pc:docMk/>
            <pc:sldMk cId="161639757" sldId="327"/>
            <ac:picMk id="5" creationId="{E4CFEC71-CE87-E93C-EF41-CA24E8D48E7D}"/>
          </ac:picMkLst>
        </pc:picChg>
        <pc:picChg chg="add mod">
          <ac:chgData name="André Baltieri" userId="d56cfdb1-1911-441a-9a39-6bdee9a14174" providerId="ADAL" clId="{D71180F8-FFEA-2042-9EA2-A3AB0AE082B4}" dt="2022-06-28T00:11:49.413" v="236" actId="1076"/>
          <ac:picMkLst>
            <pc:docMk/>
            <pc:sldMk cId="161639757" sldId="327"/>
            <ac:picMk id="6" creationId="{9665E7E7-4E80-076B-0D82-787043E1466B}"/>
          </ac:picMkLst>
        </pc:picChg>
      </pc:sldChg>
      <pc:sldChg chg="addSp delSp modSp add mod ord">
        <pc:chgData name="André Baltieri" userId="d56cfdb1-1911-441a-9a39-6bdee9a14174" providerId="ADAL" clId="{D71180F8-FFEA-2042-9EA2-A3AB0AE082B4}" dt="2022-06-28T00:18:14.277" v="259" actId="20578"/>
        <pc:sldMkLst>
          <pc:docMk/>
          <pc:sldMk cId="3737049903" sldId="328"/>
        </pc:sldMkLst>
        <pc:spChg chg="add del mod">
          <ac:chgData name="André Baltieri" userId="d56cfdb1-1911-441a-9a39-6bdee9a14174" providerId="ADAL" clId="{D71180F8-FFEA-2042-9EA2-A3AB0AE082B4}" dt="2022-06-28T00:15:29.712" v="239" actId="478"/>
          <ac:spMkLst>
            <pc:docMk/>
            <pc:sldMk cId="3737049903" sldId="328"/>
            <ac:spMk id="5" creationId="{B517B15B-BB72-C1F5-9995-E2EAACFE387B}"/>
          </ac:spMkLst>
        </pc:spChg>
        <pc:spChg chg="del">
          <ac:chgData name="André Baltieri" userId="d56cfdb1-1911-441a-9a39-6bdee9a14174" providerId="ADAL" clId="{D71180F8-FFEA-2042-9EA2-A3AB0AE082B4}" dt="2022-06-28T00:15:26.723" v="238" actId="478"/>
          <ac:spMkLst>
            <pc:docMk/>
            <pc:sldMk cId="3737049903" sldId="328"/>
            <ac:spMk id="10" creationId="{882F07F7-486B-0258-18D7-87203AEE26A8}"/>
          </ac:spMkLst>
        </pc:spChg>
        <pc:picChg chg="del">
          <ac:chgData name="André Baltieri" userId="d56cfdb1-1911-441a-9a39-6bdee9a14174" providerId="ADAL" clId="{D71180F8-FFEA-2042-9EA2-A3AB0AE082B4}" dt="2022-06-28T00:15:31.257" v="240" actId="478"/>
          <ac:picMkLst>
            <pc:docMk/>
            <pc:sldMk cId="3737049903" sldId="328"/>
            <ac:picMk id="6" creationId="{9665E7E7-4E80-076B-0D82-787043E1466B}"/>
          </ac:picMkLst>
        </pc:picChg>
        <pc:picChg chg="add mod">
          <ac:chgData name="André Baltieri" userId="d56cfdb1-1911-441a-9a39-6bdee9a14174" providerId="ADAL" clId="{D71180F8-FFEA-2042-9EA2-A3AB0AE082B4}" dt="2022-06-28T00:15:47.813" v="246" actId="1076"/>
          <ac:picMkLst>
            <pc:docMk/>
            <pc:sldMk cId="3737049903" sldId="328"/>
            <ac:picMk id="8" creationId="{414F748A-0030-DBB2-A738-91CD035E1F7B}"/>
          </ac:picMkLst>
        </pc:picChg>
      </pc:sldChg>
      <pc:sldChg chg="addSp delSp modSp add mod ord">
        <pc:chgData name="André Baltieri" userId="d56cfdb1-1911-441a-9a39-6bdee9a14174" providerId="ADAL" clId="{D71180F8-FFEA-2042-9EA2-A3AB0AE082B4}" dt="2022-06-28T00:18:14.277" v="259" actId="20578"/>
        <pc:sldMkLst>
          <pc:docMk/>
          <pc:sldMk cId="2350335742" sldId="329"/>
        </pc:sldMkLst>
        <pc:spChg chg="add mod">
          <ac:chgData name="André Baltieri" userId="d56cfdb1-1911-441a-9a39-6bdee9a14174" providerId="ADAL" clId="{D71180F8-FFEA-2042-9EA2-A3AB0AE082B4}" dt="2022-06-28T00:17:32.129" v="258" actId="208"/>
          <ac:spMkLst>
            <pc:docMk/>
            <pc:sldMk cId="2350335742" sldId="329"/>
            <ac:spMk id="6" creationId="{55FC6120-C1F7-C7C3-1371-3F9ECDCDADF1}"/>
          </ac:spMkLst>
        </pc:spChg>
        <pc:picChg chg="add mod">
          <ac:chgData name="André Baltieri" userId="d56cfdb1-1911-441a-9a39-6bdee9a14174" providerId="ADAL" clId="{D71180F8-FFEA-2042-9EA2-A3AB0AE082B4}" dt="2022-06-28T00:16:56.971" v="253" actId="1076"/>
          <ac:picMkLst>
            <pc:docMk/>
            <pc:sldMk cId="2350335742" sldId="329"/>
            <ac:picMk id="5" creationId="{16AB088F-F144-C417-2D4B-5B24E878A934}"/>
          </ac:picMkLst>
        </pc:picChg>
        <pc:picChg chg="del">
          <ac:chgData name="André Baltieri" userId="d56cfdb1-1911-441a-9a39-6bdee9a14174" providerId="ADAL" clId="{D71180F8-FFEA-2042-9EA2-A3AB0AE082B4}" dt="2022-06-28T00:16:45.921" v="248" actId="478"/>
          <ac:picMkLst>
            <pc:docMk/>
            <pc:sldMk cId="2350335742" sldId="329"/>
            <ac:picMk id="8" creationId="{414F748A-0030-DBB2-A738-91CD035E1F7B}"/>
          </ac:picMkLst>
        </pc:picChg>
      </pc:sldChg>
      <pc:sldChg chg="addSp delSp modSp add mod">
        <pc:chgData name="André Baltieri" userId="d56cfdb1-1911-441a-9a39-6bdee9a14174" providerId="ADAL" clId="{D71180F8-FFEA-2042-9EA2-A3AB0AE082B4}" dt="2022-06-28T00:20:11.656" v="285" actId="20577"/>
        <pc:sldMkLst>
          <pc:docMk/>
          <pc:sldMk cId="174466408" sldId="330"/>
        </pc:sldMkLst>
        <pc:spChg chg="mod">
          <ac:chgData name="André Baltieri" userId="d56cfdb1-1911-441a-9a39-6bdee9a14174" providerId="ADAL" clId="{D71180F8-FFEA-2042-9EA2-A3AB0AE082B4}" dt="2022-06-28T00:20:11.656" v="285" actId="20577"/>
          <ac:spMkLst>
            <pc:docMk/>
            <pc:sldMk cId="174466408" sldId="330"/>
            <ac:spMk id="3" creationId="{3268CB44-8B4D-C6C7-8E6F-2D5A3EF59780}"/>
          </ac:spMkLst>
        </pc:spChg>
        <pc:spChg chg="del">
          <ac:chgData name="André Baltieri" userId="d56cfdb1-1911-441a-9a39-6bdee9a14174" providerId="ADAL" clId="{D71180F8-FFEA-2042-9EA2-A3AB0AE082B4}" dt="2022-06-28T00:19:53.907" v="264" actId="478"/>
          <ac:spMkLst>
            <pc:docMk/>
            <pc:sldMk cId="174466408" sldId="330"/>
            <ac:spMk id="6" creationId="{55FC6120-C1F7-C7C3-1371-3F9ECDCDADF1}"/>
          </ac:spMkLst>
        </pc:spChg>
        <pc:picChg chg="del">
          <ac:chgData name="André Baltieri" userId="d56cfdb1-1911-441a-9a39-6bdee9a14174" providerId="ADAL" clId="{D71180F8-FFEA-2042-9EA2-A3AB0AE082B4}" dt="2022-06-28T00:19:51.933" v="263" actId="478"/>
          <ac:picMkLst>
            <pc:docMk/>
            <pc:sldMk cId="174466408" sldId="330"/>
            <ac:picMk id="5" creationId="{16AB088F-F144-C417-2D4B-5B24E878A934}"/>
          </ac:picMkLst>
        </pc:picChg>
        <pc:picChg chg="add mod">
          <ac:chgData name="André Baltieri" userId="d56cfdb1-1911-441a-9a39-6bdee9a14174" providerId="ADAL" clId="{D71180F8-FFEA-2042-9EA2-A3AB0AE082B4}" dt="2022-06-28T00:20:03.899" v="268" actId="1076"/>
          <ac:picMkLst>
            <pc:docMk/>
            <pc:sldMk cId="174466408" sldId="330"/>
            <ac:picMk id="7" creationId="{425F5D92-AD3A-7220-7376-1074BEBD47BE}"/>
          </ac:picMkLst>
        </pc:picChg>
      </pc:sldChg>
      <pc:sldChg chg="modSp add mod">
        <pc:chgData name="André Baltieri" userId="d56cfdb1-1911-441a-9a39-6bdee9a14174" providerId="ADAL" clId="{D71180F8-FFEA-2042-9EA2-A3AB0AE082B4}" dt="2022-06-28T00:20:52.656" v="318" actId="20577"/>
        <pc:sldMkLst>
          <pc:docMk/>
          <pc:sldMk cId="2183416224" sldId="331"/>
        </pc:sldMkLst>
        <pc:spChg chg="mod">
          <ac:chgData name="André Baltieri" userId="d56cfdb1-1911-441a-9a39-6bdee9a14174" providerId="ADAL" clId="{D71180F8-FFEA-2042-9EA2-A3AB0AE082B4}" dt="2022-06-28T00:20:52.656" v="318" actId="20577"/>
          <ac:spMkLst>
            <pc:docMk/>
            <pc:sldMk cId="2183416224" sldId="331"/>
            <ac:spMk id="3" creationId="{FBFD0342-02D1-1521-0720-19F6177F5D9E}"/>
          </ac:spMkLst>
        </pc:spChg>
      </pc:sldChg>
      <pc:sldChg chg="modSp add mod">
        <pc:chgData name="André Baltieri" userId="d56cfdb1-1911-441a-9a39-6bdee9a14174" providerId="ADAL" clId="{D71180F8-FFEA-2042-9EA2-A3AB0AE082B4}" dt="2022-06-28T00:21:13.054" v="341" actId="20577"/>
        <pc:sldMkLst>
          <pc:docMk/>
          <pc:sldMk cId="3953301971" sldId="332"/>
        </pc:sldMkLst>
        <pc:spChg chg="mod">
          <ac:chgData name="André Baltieri" userId="d56cfdb1-1911-441a-9a39-6bdee9a14174" providerId="ADAL" clId="{D71180F8-FFEA-2042-9EA2-A3AB0AE082B4}" dt="2022-06-28T00:21:13.054" v="341" actId="20577"/>
          <ac:spMkLst>
            <pc:docMk/>
            <pc:sldMk cId="3953301971" sldId="332"/>
            <ac:spMk id="3" creationId="{FBFD0342-02D1-1521-0720-19F6177F5D9E}"/>
          </ac:spMkLst>
        </pc:spChg>
      </pc:sldChg>
      <pc:sldChg chg="addSp delSp modSp add mod">
        <pc:chgData name="André Baltieri" userId="d56cfdb1-1911-441a-9a39-6bdee9a14174" providerId="ADAL" clId="{D71180F8-FFEA-2042-9EA2-A3AB0AE082B4}" dt="2022-06-28T00:22:57.530" v="370" actId="20577"/>
        <pc:sldMkLst>
          <pc:docMk/>
          <pc:sldMk cId="3673649717" sldId="333"/>
        </pc:sldMkLst>
        <pc:spChg chg="mod">
          <ac:chgData name="André Baltieri" userId="d56cfdb1-1911-441a-9a39-6bdee9a14174" providerId="ADAL" clId="{D71180F8-FFEA-2042-9EA2-A3AB0AE082B4}" dt="2022-06-28T00:22:57.530" v="370" actId="20577"/>
          <ac:spMkLst>
            <pc:docMk/>
            <pc:sldMk cId="3673649717" sldId="333"/>
            <ac:spMk id="3" creationId="{3268CB44-8B4D-C6C7-8E6F-2D5A3EF59780}"/>
          </ac:spMkLst>
        </pc:spChg>
        <pc:picChg chg="add mod">
          <ac:chgData name="André Baltieri" userId="d56cfdb1-1911-441a-9a39-6bdee9a14174" providerId="ADAL" clId="{D71180F8-FFEA-2042-9EA2-A3AB0AE082B4}" dt="2022-06-28T00:22:50.419" v="347" actId="1076"/>
          <ac:picMkLst>
            <pc:docMk/>
            <pc:sldMk cId="3673649717" sldId="333"/>
            <ac:picMk id="5" creationId="{664FC72B-B7CA-11A5-479D-D897871769CA}"/>
          </ac:picMkLst>
        </pc:picChg>
        <pc:picChg chg="del">
          <ac:chgData name="André Baltieri" userId="d56cfdb1-1911-441a-9a39-6bdee9a14174" providerId="ADAL" clId="{D71180F8-FFEA-2042-9EA2-A3AB0AE082B4}" dt="2022-06-28T00:22:43.929" v="343" actId="478"/>
          <ac:picMkLst>
            <pc:docMk/>
            <pc:sldMk cId="3673649717" sldId="333"/>
            <ac:picMk id="7" creationId="{425F5D92-AD3A-7220-7376-1074BEBD47BE}"/>
          </ac:picMkLst>
        </pc:picChg>
      </pc:sldChg>
      <pc:sldChg chg="addSp delSp modSp add mod">
        <pc:chgData name="André Baltieri" userId="d56cfdb1-1911-441a-9a39-6bdee9a14174" providerId="ADAL" clId="{D71180F8-FFEA-2042-9EA2-A3AB0AE082B4}" dt="2022-06-28T00:32:25.384" v="508" actId="20577"/>
        <pc:sldMkLst>
          <pc:docMk/>
          <pc:sldMk cId="595110267" sldId="334"/>
        </pc:sldMkLst>
        <pc:spChg chg="mod">
          <ac:chgData name="André Baltieri" userId="d56cfdb1-1911-441a-9a39-6bdee9a14174" providerId="ADAL" clId="{D71180F8-FFEA-2042-9EA2-A3AB0AE082B4}" dt="2022-06-28T00:32:25.384" v="508" actId="20577"/>
          <ac:spMkLst>
            <pc:docMk/>
            <pc:sldMk cId="595110267" sldId="334"/>
            <ac:spMk id="3" creationId="{3268CB44-8B4D-C6C7-8E6F-2D5A3EF59780}"/>
          </ac:spMkLst>
        </pc:spChg>
        <pc:picChg chg="del">
          <ac:chgData name="André Baltieri" userId="d56cfdb1-1911-441a-9a39-6bdee9a14174" providerId="ADAL" clId="{D71180F8-FFEA-2042-9EA2-A3AB0AE082B4}" dt="2022-06-28T00:27:43.820" v="372" actId="478"/>
          <ac:picMkLst>
            <pc:docMk/>
            <pc:sldMk cId="595110267" sldId="334"/>
            <ac:picMk id="5" creationId="{664FC72B-B7CA-11A5-479D-D897871769CA}"/>
          </ac:picMkLst>
        </pc:picChg>
        <pc:picChg chg="add mod">
          <ac:chgData name="André Baltieri" userId="d56cfdb1-1911-441a-9a39-6bdee9a14174" providerId="ADAL" clId="{D71180F8-FFEA-2042-9EA2-A3AB0AE082B4}" dt="2022-06-28T00:27:59.785" v="376" actId="1076"/>
          <ac:picMkLst>
            <pc:docMk/>
            <pc:sldMk cId="595110267" sldId="334"/>
            <ac:picMk id="6" creationId="{56077D03-F5CB-6523-6DCA-16B253AB8D38}"/>
          </ac:picMkLst>
        </pc:picChg>
      </pc:sldChg>
      <pc:sldChg chg="modSp add mod">
        <pc:chgData name="André Baltieri" userId="d56cfdb1-1911-441a-9a39-6bdee9a14174" providerId="ADAL" clId="{D71180F8-FFEA-2042-9EA2-A3AB0AE082B4}" dt="2022-06-28T00:28:50.789" v="428" actId="20577"/>
        <pc:sldMkLst>
          <pc:docMk/>
          <pc:sldMk cId="3543405659" sldId="335"/>
        </pc:sldMkLst>
        <pc:spChg chg="mod">
          <ac:chgData name="André Baltieri" userId="d56cfdb1-1911-441a-9a39-6bdee9a14174" providerId="ADAL" clId="{D71180F8-FFEA-2042-9EA2-A3AB0AE082B4}" dt="2022-06-28T00:28:50.789" v="428" actId="20577"/>
          <ac:spMkLst>
            <pc:docMk/>
            <pc:sldMk cId="3543405659" sldId="335"/>
            <ac:spMk id="3" creationId="{FBFD0342-02D1-1521-0720-19F6177F5D9E}"/>
          </ac:spMkLst>
        </pc:spChg>
      </pc:sldChg>
      <pc:sldChg chg="modSp add mod ord">
        <pc:chgData name="André Baltieri" userId="d56cfdb1-1911-441a-9a39-6bdee9a14174" providerId="ADAL" clId="{D71180F8-FFEA-2042-9EA2-A3AB0AE082B4}" dt="2022-06-28T23:53:00.023" v="767" actId="20577"/>
        <pc:sldMkLst>
          <pc:docMk/>
          <pc:sldMk cId="3459238769" sldId="336"/>
        </pc:sldMkLst>
        <pc:spChg chg="mod">
          <ac:chgData name="André Baltieri" userId="d56cfdb1-1911-441a-9a39-6bdee9a14174" providerId="ADAL" clId="{D71180F8-FFEA-2042-9EA2-A3AB0AE082B4}" dt="2022-06-28T23:52:28.431" v="728" actId="20577"/>
          <ac:spMkLst>
            <pc:docMk/>
            <pc:sldMk cId="3459238769" sldId="336"/>
            <ac:spMk id="2" creationId="{AC7D3648-337A-F809-7BBD-DE204BACAF0E}"/>
          </ac:spMkLst>
        </pc:spChg>
        <pc:spChg chg="mod">
          <ac:chgData name="André Baltieri" userId="d56cfdb1-1911-441a-9a39-6bdee9a14174" providerId="ADAL" clId="{D71180F8-FFEA-2042-9EA2-A3AB0AE082B4}" dt="2022-06-28T23:53:00.023" v="767" actId="20577"/>
          <ac:spMkLst>
            <pc:docMk/>
            <pc:sldMk cId="3459238769" sldId="336"/>
            <ac:spMk id="3" creationId="{FBFD0342-02D1-1521-0720-19F6177F5D9E}"/>
          </ac:spMkLst>
        </pc:spChg>
      </pc:sldChg>
      <pc:sldChg chg="delSp modSp add mod">
        <pc:chgData name="André Baltieri" userId="d56cfdb1-1911-441a-9a39-6bdee9a14174" providerId="ADAL" clId="{D71180F8-FFEA-2042-9EA2-A3AB0AE082B4}" dt="2022-06-28T23:56:07.471" v="1115" actId="115"/>
        <pc:sldMkLst>
          <pc:docMk/>
          <pc:sldMk cId="1978357600" sldId="337"/>
        </pc:sldMkLst>
        <pc:spChg chg="mod">
          <ac:chgData name="André Baltieri" userId="d56cfdb1-1911-441a-9a39-6bdee9a14174" providerId="ADAL" clId="{D71180F8-FFEA-2042-9EA2-A3AB0AE082B4}" dt="2022-06-28T23:53:37.646" v="779" actId="20577"/>
          <ac:spMkLst>
            <pc:docMk/>
            <pc:sldMk cId="1978357600" sldId="337"/>
            <ac:spMk id="3" creationId="{3268CB44-8B4D-C6C7-8E6F-2D5A3EF59780}"/>
          </ac:spMkLst>
        </pc:spChg>
        <pc:spChg chg="mod">
          <ac:chgData name="André Baltieri" userId="d56cfdb1-1911-441a-9a39-6bdee9a14174" providerId="ADAL" clId="{D71180F8-FFEA-2042-9EA2-A3AB0AE082B4}" dt="2022-06-28T23:56:07.471" v="1115" actId="115"/>
          <ac:spMkLst>
            <pc:docMk/>
            <pc:sldMk cId="1978357600" sldId="337"/>
            <ac:spMk id="6" creationId="{9F820775-5810-AAF4-7800-912DFC2AA3A6}"/>
          </ac:spMkLst>
        </pc:spChg>
        <pc:picChg chg="del">
          <ac:chgData name="André Baltieri" userId="d56cfdb1-1911-441a-9a39-6bdee9a14174" providerId="ADAL" clId="{D71180F8-FFEA-2042-9EA2-A3AB0AE082B4}" dt="2022-06-28T23:53:49.824" v="825" actId="478"/>
          <ac:picMkLst>
            <pc:docMk/>
            <pc:sldMk cId="1978357600" sldId="337"/>
            <ac:picMk id="8" creationId="{D48F3DE1-B34C-CCA5-A24B-5D2822E44DB5}"/>
          </ac:picMkLst>
        </pc:picChg>
      </pc:sldChg>
      <pc:sldChg chg="addSp modSp add mod">
        <pc:chgData name="André Baltieri" userId="d56cfdb1-1911-441a-9a39-6bdee9a14174" providerId="ADAL" clId="{D71180F8-FFEA-2042-9EA2-A3AB0AE082B4}" dt="2022-06-28T23:59:42.557" v="1284" actId="113"/>
        <pc:sldMkLst>
          <pc:docMk/>
          <pc:sldMk cId="2326237467" sldId="338"/>
        </pc:sldMkLst>
        <pc:spChg chg="mod">
          <ac:chgData name="André Baltieri" userId="d56cfdb1-1911-441a-9a39-6bdee9a14174" providerId="ADAL" clId="{D71180F8-FFEA-2042-9EA2-A3AB0AE082B4}" dt="2022-06-28T23:59:42.557" v="1284" actId="113"/>
          <ac:spMkLst>
            <pc:docMk/>
            <pc:sldMk cId="2326237467" sldId="338"/>
            <ac:spMk id="6" creationId="{9F820775-5810-AAF4-7800-912DFC2AA3A6}"/>
          </ac:spMkLst>
        </pc:spChg>
        <pc:picChg chg="add mod">
          <ac:chgData name="André Baltieri" userId="d56cfdb1-1911-441a-9a39-6bdee9a14174" providerId="ADAL" clId="{D71180F8-FFEA-2042-9EA2-A3AB0AE082B4}" dt="2022-06-28T23:58:16.805" v="1212" actId="1076"/>
          <ac:picMkLst>
            <pc:docMk/>
            <pc:sldMk cId="2326237467" sldId="338"/>
            <ac:picMk id="5" creationId="{82E2EB19-83B7-1029-A15F-D49089AFED6C}"/>
          </ac:picMkLst>
        </pc:picChg>
      </pc:sldChg>
      <pc:sldChg chg="addSp delSp modSp add mod">
        <pc:chgData name="André Baltieri" userId="d56cfdb1-1911-441a-9a39-6bdee9a14174" providerId="ADAL" clId="{D71180F8-FFEA-2042-9EA2-A3AB0AE082B4}" dt="2022-06-29T00:00:38.734" v="1292" actId="1076"/>
        <pc:sldMkLst>
          <pc:docMk/>
          <pc:sldMk cId="1542812028" sldId="339"/>
        </pc:sldMkLst>
        <pc:spChg chg="del">
          <ac:chgData name="André Baltieri" userId="d56cfdb1-1911-441a-9a39-6bdee9a14174" providerId="ADAL" clId="{D71180F8-FFEA-2042-9EA2-A3AB0AE082B4}" dt="2022-06-29T00:00:32.223" v="1290" actId="478"/>
          <ac:spMkLst>
            <pc:docMk/>
            <pc:sldMk cId="1542812028" sldId="339"/>
            <ac:spMk id="6" creationId="{9F820775-5810-AAF4-7800-912DFC2AA3A6}"/>
          </ac:spMkLst>
        </pc:spChg>
        <pc:spChg chg="add del mod">
          <ac:chgData name="André Baltieri" userId="d56cfdb1-1911-441a-9a39-6bdee9a14174" providerId="ADAL" clId="{D71180F8-FFEA-2042-9EA2-A3AB0AE082B4}" dt="2022-06-29T00:00:34.649" v="1291" actId="478"/>
          <ac:spMkLst>
            <pc:docMk/>
            <pc:sldMk cId="1542812028" sldId="339"/>
            <ac:spMk id="7" creationId="{72A65943-D26E-CE5D-B216-7AF7B521674B}"/>
          </ac:spMkLst>
        </pc:spChg>
        <pc:picChg chg="del">
          <ac:chgData name="André Baltieri" userId="d56cfdb1-1911-441a-9a39-6bdee9a14174" providerId="ADAL" clId="{D71180F8-FFEA-2042-9EA2-A3AB0AE082B4}" dt="2022-06-29T00:00:22.728" v="1286" actId="478"/>
          <ac:picMkLst>
            <pc:docMk/>
            <pc:sldMk cId="1542812028" sldId="339"/>
            <ac:picMk id="5" creationId="{82E2EB19-83B7-1029-A15F-D49089AFED6C}"/>
          </ac:picMkLst>
        </pc:picChg>
        <pc:picChg chg="add mod">
          <ac:chgData name="André Baltieri" userId="d56cfdb1-1911-441a-9a39-6bdee9a14174" providerId="ADAL" clId="{D71180F8-FFEA-2042-9EA2-A3AB0AE082B4}" dt="2022-06-29T00:00:38.734" v="1292" actId="1076"/>
          <ac:picMkLst>
            <pc:docMk/>
            <pc:sldMk cId="1542812028" sldId="339"/>
            <ac:picMk id="1026" creationId="{0D8B5EE1-755D-1440-2574-04E390150DE4}"/>
          </ac:picMkLst>
        </pc:picChg>
      </pc:sldChg>
      <pc:sldChg chg="modSp mod">
        <pc:chgData name="André Baltieri" userId="d56cfdb1-1911-441a-9a39-6bdee9a14174" providerId="ADAL" clId="{D71180F8-FFEA-2042-9EA2-A3AB0AE082B4}" dt="2022-07-06T18:13:29.201" v="1297" actId="20577"/>
        <pc:sldMkLst>
          <pc:docMk/>
          <pc:sldMk cId="1967441650" sldId="370"/>
        </pc:sldMkLst>
        <pc:spChg chg="mod">
          <ac:chgData name="André Baltieri" userId="d56cfdb1-1911-441a-9a39-6bdee9a14174" providerId="ADAL" clId="{D71180F8-FFEA-2042-9EA2-A3AB0AE082B4}" dt="2022-07-06T18:13:29.201" v="1297" actId="20577"/>
          <ac:spMkLst>
            <pc:docMk/>
            <pc:sldMk cId="1967441650" sldId="370"/>
            <ac:spMk id="6" creationId="{9F820775-5810-AAF4-7800-912DFC2AA3A6}"/>
          </ac:spMkLst>
        </pc:spChg>
      </pc:sldChg>
    </pc:docChg>
  </pc:docChgLst>
  <pc:docChgLst>
    <pc:chgData name="André Baltieri" userId="d56cfdb1-1911-441a-9a39-6bdee9a14174" providerId="ADAL" clId="{102CC33E-D7AA-409D-94E2-6FC73D70D382}"/>
    <pc:docChg chg="undo custSel addSld delSld modSld sldOrd">
      <pc:chgData name="André Baltieri" userId="d56cfdb1-1911-441a-9a39-6bdee9a14174" providerId="ADAL" clId="{102CC33E-D7AA-409D-94E2-6FC73D70D382}" dt="2022-07-11T18:19:26.828" v="3159" actId="1076"/>
      <pc:docMkLst>
        <pc:docMk/>
      </pc:docMkLst>
      <pc:sldChg chg="modSp mod">
        <pc:chgData name="André Baltieri" userId="d56cfdb1-1911-441a-9a39-6bdee9a14174" providerId="ADAL" clId="{102CC33E-D7AA-409D-94E2-6FC73D70D382}" dt="2022-07-05T12:41:08.889" v="233" actId="20577"/>
        <pc:sldMkLst>
          <pc:docMk/>
          <pc:sldMk cId="1889682502" sldId="258"/>
        </pc:sldMkLst>
        <pc:spChg chg="mod">
          <ac:chgData name="André Baltieri" userId="d56cfdb1-1911-441a-9a39-6bdee9a14174" providerId="ADAL" clId="{102CC33E-D7AA-409D-94E2-6FC73D70D382}" dt="2022-07-05T12:40:55.332" v="223" actId="20577"/>
          <ac:spMkLst>
            <pc:docMk/>
            <pc:sldMk cId="1889682502" sldId="258"/>
            <ac:spMk id="2" creationId="{AC7D3648-337A-F809-7BBD-DE204BACAF0E}"/>
          </ac:spMkLst>
        </pc:spChg>
        <pc:spChg chg="mod">
          <ac:chgData name="André Baltieri" userId="d56cfdb1-1911-441a-9a39-6bdee9a14174" providerId="ADAL" clId="{102CC33E-D7AA-409D-94E2-6FC73D70D382}" dt="2022-07-05T12:41:08.889" v="233" actId="20577"/>
          <ac:spMkLst>
            <pc:docMk/>
            <pc:sldMk cId="1889682502" sldId="258"/>
            <ac:spMk id="3" creationId="{FBFD0342-02D1-1521-0720-19F6177F5D9E}"/>
          </ac:spMkLst>
        </pc:spChg>
      </pc:sldChg>
      <pc:sldChg chg="modSp mod">
        <pc:chgData name="André Baltieri" userId="d56cfdb1-1911-441a-9a39-6bdee9a14174" providerId="ADAL" clId="{102CC33E-D7AA-409D-94E2-6FC73D70D382}" dt="2022-07-05T12:41:45.366" v="329" actId="20577"/>
        <pc:sldMkLst>
          <pc:docMk/>
          <pc:sldMk cId="563092260" sldId="260"/>
        </pc:sldMkLst>
        <pc:spChg chg="mod">
          <ac:chgData name="André Baltieri" userId="d56cfdb1-1911-441a-9a39-6bdee9a14174" providerId="ADAL" clId="{102CC33E-D7AA-409D-94E2-6FC73D70D382}" dt="2022-07-05T12:41:45.366" v="329" actId="20577"/>
          <ac:spMkLst>
            <pc:docMk/>
            <pc:sldMk cId="563092260" sldId="260"/>
            <ac:spMk id="5" creationId="{53935AA5-52FE-E223-68DE-4F66CEFDDF8C}"/>
          </ac:spMkLst>
        </pc:spChg>
      </pc:sldChg>
      <pc:sldChg chg="del">
        <pc:chgData name="André Baltieri" userId="d56cfdb1-1911-441a-9a39-6bdee9a14174" providerId="ADAL" clId="{102CC33E-D7AA-409D-94E2-6FC73D70D382}" dt="2022-07-05T12:46:11.385" v="434" actId="47"/>
        <pc:sldMkLst>
          <pc:docMk/>
          <pc:sldMk cId="3619993632" sldId="262"/>
        </pc:sldMkLst>
      </pc:sldChg>
      <pc:sldChg chg="del">
        <pc:chgData name="André Baltieri" userId="d56cfdb1-1911-441a-9a39-6bdee9a14174" providerId="ADAL" clId="{102CC33E-D7AA-409D-94E2-6FC73D70D382}" dt="2022-07-05T12:46:11.385" v="434" actId="47"/>
        <pc:sldMkLst>
          <pc:docMk/>
          <pc:sldMk cId="3688494226" sldId="285"/>
        </pc:sldMkLst>
      </pc:sldChg>
      <pc:sldChg chg="del">
        <pc:chgData name="André Baltieri" userId="d56cfdb1-1911-441a-9a39-6bdee9a14174" providerId="ADAL" clId="{102CC33E-D7AA-409D-94E2-6FC73D70D382}" dt="2022-07-05T12:46:11.385" v="434" actId="47"/>
        <pc:sldMkLst>
          <pc:docMk/>
          <pc:sldMk cId="3555581212" sldId="286"/>
        </pc:sldMkLst>
      </pc:sldChg>
      <pc:sldChg chg="del">
        <pc:chgData name="André Baltieri" userId="d56cfdb1-1911-441a-9a39-6bdee9a14174" providerId="ADAL" clId="{102CC33E-D7AA-409D-94E2-6FC73D70D382}" dt="2022-07-05T12:46:11.385" v="434" actId="47"/>
        <pc:sldMkLst>
          <pc:docMk/>
          <pc:sldMk cId="3600396112" sldId="287"/>
        </pc:sldMkLst>
      </pc:sldChg>
      <pc:sldChg chg="del">
        <pc:chgData name="André Baltieri" userId="d56cfdb1-1911-441a-9a39-6bdee9a14174" providerId="ADAL" clId="{102CC33E-D7AA-409D-94E2-6FC73D70D382}" dt="2022-07-05T12:46:11.385" v="434" actId="47"/>
        <pc:sldMkLst>
          <pc:docMk/>
          <pc:sldMk cId="1394963520" sldId="288"/>
        </pc:sldMkLst>
      </pc:sldChg>
      <pc:sldChg chg="del">
        <pc:chgData name="André Baltieri" userId="d56cfdb1-1911-441a-9a39-6bdee9a14174" providerId="ADAL" clId="{102CC33E-D7AA-409D-94E2-6FC73D70D382}" dt="2022-07-05T12:46:11.385" v="434" actId="47"/>
        <pc:sldMkLst>
          <pc:docMk/>
          <pc:sldMk cId="3204679954" sldId="289"/>
        </pc:sldMkLst>
      </pc:sldChg>
      <pc:sldChg chg="modSp mod">
        <pc:chgData name="André Baltieri" userId="d56cfdb1-1911-441a-9a39-6bdee9a14174" providerId="ADAL" clId="{102CC33E-D7AA-409D-94E2-6FC73D70D382}" dt="2022-06-27T17:31:12.565" v="4" actId="20577"/>
        <pc:sldMkLst>
          <pc:docMk/>
          <pc:sldMk cId="3588768545" sldId="290"/>
        </pc:sldMkLst>
        <pc:spChg chg="mod">
          <ac:chgData name="André Baltieri" userId="d56cfdb1-1911-441a-9a39-6bdee9a14174" providerId="ADAL" clId="{102CC33E-D7AA-409D-94E2-6FC73D70D382}" dt="2022-06-27T17:31:12.565" v="4" actId="20577"/>
          <ac:spMkLst>
            <pc:docMk/>
            <pc:sldMk cId="3588768545" sldId="290"/>
            <ac:spMk id="3" creationId="{FBFD0342-02D1-1521-0720-19F6177F5D9E}"/>
          </ac:spMkLst>
        </pc:spChg>
      </pc:sldChg>
      <pc:sldChg chg="addSp delSp modSp mod">
        <pc:chgData name="André Baltieri" userId="d56cfdb1-1911-441a-9a39-6bdee9a14174" providerId="ADAL" clId="{102CC33E-D7AA-409D-94E2-6FC73D70D382}" dt="2022-07-05T13:00:30.053" v="560" actId="1076"/>
        <pc:sldMkLst>
          <pc:docMk/>
          <pc:sldMk cId="748865309" sldId="292"/>
        </pc:sldMkLst>
        <pc:picChg chg="del">
          <ac:chgData name="André Baltieri" userId="d56cfdb1-1911-441a-9a39-6bdee9a14174" providerId="ADAL" clId="{102CC33E-D7AA-409D-94E2-6FC73D70D382}" dt="2022-07-05T13:00:16.288" v="553" actId="478"/>
          <ac:picMkLst>
            <pc:docMk/>
            <pc:sldMk cId="748865309" sldId="292"/>
            <ac:picMk id="5" creationId="{7C95B3F9-5A56-4A07-9C44-019E29FA6BC3}"/>
          </ac:picMkLst>
        </pc:picChg>
        <pc:picChg chg="add mod">
          <ac:chgData name="André Baltieri" userId="d56cfdb1-1911-441a-9a39-6bdee9a14174" providerId="ADAL" clId="{102CC33E-D7AA-409D-94E2-6FC73D70D382}" dt="2022-07-05T13:00:30.053" v="560" actId="1076"/>
          <ac:picMkLst>
            <pc:docMk/>
            <pc:sldMk cId="748865309" sldId="292"/>
            <ac:picMk id="7" creationId="{C170DACC-6957-0FBF-3755-EEEDE53C0083}"/>
          </ac:picMkLst>
        </pc:picChg>
      </pc:sldChg>
      <pc:sldChg chg="addSp delSp modSp mod">
        <pc:chgData name="André Baltieri" userId="d56cfdb1-1911-441a-9a39-6bdee9a14174" providerId="ADAL" clId="{102CC33E-D7AA-409D-94E2-6FC73D70D382}" dt="2022-07-05T13:05:37.928" v="597" actId="1076"/>
        <pc:sldMkLst>
          <pc:docMk/>
          <pc:sldMk cId="1153387238" sldId="293"/>
        </pc:sldMkLst>
        <pc:picChg chg="del">
          <ac:chgData name="André Baltieri" userId="d56cfdb1-1911-441a-9a39-6bdee9a14174" providerId="ADAL" clId="{102CC33E-D7AA-409D-94E2-6FC73D70D382}" dt="2022-07-05T13:05:29.199" v="592" actId="478"/>
          <ac:picMkLst>
            <pc:docMk/>
            <pc:sldMk cId="1153387238" sldId="293"/>
            <ac:picMk id="5" creationId="{6F48068B-7F23-F650-A854-4E31037CC0CA}"/>
          </ac:picMkLst>
        </pc:picChg>
        <pc:picChg chg="add mod">
          <ac:chgData name="André Baltieri" userId="d56cfdb1-1911-441a-9a39-6bdee9a14174" providerId="ADAL" clId="{102CC33E-D7AA-409D-94E2-6FC73D70D382}" dt="2022-07-05T13:05:37.928" v="597" actId="1076"/>
          <ac:picMkLst>
            <pc:docMk/>
            <pc:sldMk cId="1153387238" sldId="293"/>
            <ac:picMk id="7" creationId="{82443958-C90C-A8FB-9012-645162BA5D44}"/>
          </ac:picMkLst>
        </pc:picChg>
      </pc:sldChg>
      <pc:sldChg chg="modSp mod">
        <pc:chgData name="André Baltieri" userId="d56cfdb1-1911-441a-9a39-6bdee9a14174" providerId="ADAL" clId="{102CC33E-D7AA-409D-94E2-6FC73D70D382}" dt="2022-07-11T16:45:00.159" v="2667" actId="20577"/>
        <pc:sldMkLst>
          <pc:docMk/>
          <pc:sldMk cId="3581967523" sldId="294"/>
        </pc:sldMkLst>
        <pc:spChg chg="mod">
          <ac:chgData name="André Baltieri" userId="d56cfdb1-1911-441a-9a39-6bdee9a14174" providerId="ADAL" clId="{102CC33E-D7AA-409D-94E2-6FC73D70D382}" dt="2022-07-11T16:45:00.159" v="2667" actId="20577"/>
          <ac:spMkLst>
            <pc:docMk/>
            <pc:sldMk cId="3581967523" sldId="294"/>
            <ac:spMk id="2" creationId="{AC7D3648-337A-F809-7BBD-DE204BACAF0E}"/>
          </ac:spMkLst>
        </pc:spChg>
        <pc:spChg chg="mod">
          <ac:chgData name="André Baltieri" userId="d56cfdb1-1911-441a-9a39-6bdee9a14174" providerId="ADAL" clId="{102CC33E-D7AA-409D-94E2-6FC73D70D382}" dt="2022-06-27T20:04:11.020" v="9"/>
          <ac:spMkLst>
            <pc:docMk/>
            <pc:sldMk cId="3581967523" sldId="294"/>
            <ac:spMk id="3" creationId="{FBFD0342-02D1-1521-0720-19F6177F5D9E}"/>
          </ac:spMkLst>
        </pc:spChg>
      </pc:sldChg>
      <pc:sldChg chg="addSp delSp modSp mod">
        <pc:chgData name="André Baltieri" userId="d56cfdb1-1911-441a-9a39-6bdee9a14174" providerId="ADAL" clId="{102CC33E-D7AA-409D-94E2-6FC73D70D382}" dt="2022-07-05T12:48:42.942" v="448" actId="1076"/>
        <pc:sldMkLst>
          <pc:docMk/>
          <pc:sldMk cId="1994097380" sldId="296"/>
        </pc:sldMkLst>
        <pc:picChg chg="del">
          <ac:chgData name="André Baltieri" userId="d56cfdb1-1911-441a-9a39-6bdee9a14174" providerId="ADAL" clId="{102CC33E-D7AA-409D-94E2-6FC73D70D382}" dt="2022-07-05T12:47:18.722" v="438" actId="478"/>
          <ac:picMkLst>
            <pc:docMk/>
            <pc:sldMk cId="1994097380" sldId="296"/>
            <ac:picMk id="5" creationId="{9DBEBC96-5FD5-7805-231D-F83AF5E49B6B}"/>
          </ac:picMkLst>
        </pc:picChg>
        <pc:picChg chg="add mod">
          <ac:chgData name="André Baltieri" userId="d56cfdb1-1911-441a-9a39-6bdee9a14174" providerId="ADAL" clId="{102CC33E-D7AA-409D-94E2-6FC73D70D382}" dt="2022-07-05T12:48:42.942" v="448" actId="1076"/>
          <ac:picMkLst>
            <pc:docMk/>
            <pc:sldMk cId="1994097380" sldId="296"/>
            <ac:picMk id="7" creationId="{1FEE3297-CE0A-DFB2-BF75-5A3F81A17B7A}"/>
          </ac:picMkLst>
        </pc:picChg>
      </pc:sldChg>
      <pc:sldChg chg="addSp delSp modSp mod">
        <pc:chgData name="André Baltieri" userId="d56cfdb1-1911-441a-9a39-6bdee9a14174" providerId="ADAL" clId="{102CC33E-D7AA-409D-94E2-6FC73D70D382}" dt="2022-07-05T12:48:39.037" v="447" actId="1076"/>
        <pc:sldMkLst>
          <pc:docMk/>
          <pc:sldMk cId="3511927096" sldId="297"/>
        </pc:sldMkLst>
        <pc:picChg chg="add mod">
          <ac:chgData name="André Baltieri" userId="d56cfdb1-1911-441a-9a39-6bdee9a14174" providerId="ADAL" clId="{102CC33E-D7AA-409D-94E2-6FC73D70D382}" dt="2022-07-05T12:48:39.037" v="447" actId="1076"/>
          <ac:picMkLst>
            <pc:docMk/>
            <pc:sldMk cId="3511927096" sldId="297"/>
            <ac:picMk id="5" creationId="{8106D225-AF8E-9D9F-8481-11A7EE6FE8D6}"/>
          </ac:picMkLst>
        </pc:picChg>
        <pc:picChg chg="del">
          <ac:chgData name="André Baltieri" userId="d56cfdb1-1911-441a-9a39-6bdee9a14174" providerId="ADAL" clId="{102CC33E-D7AA-409D-94E2-6FC73D70D382}" dt="2022-07-05T12:48:23.338" v="441" actId="478"/>
          <ac:picMkLst>
            <pc:docMk/>
            <pc:sldMk cId="3511927096" sldId="297"/>
            <ac:picMk id="7" creationId="{BBB9A123-6050-AA2F-0EC7-A04E8F373876}"/>
          </ac:picMkLst>
        </pc:picChg>
      </pc:sldChg>
      <pc:sldChg chg="addSp delSp modSp mod">
        <pc:chgData name="André Baltieri" userId="d56cfdb1-1911-441a-9a39-6bdee9a14174" providerId="ADAL" clId="{102CC33E-D7AA-409D-94E2-6FC73D70D382}" dt="2022-07-05T12:50:29.840" v="463" actId="1076"/>
        <pc:sldMkLst>
          <pc:docMk/>
          <pc:sldMk cId="2137106550" sldId="298"/>
        </pc:sldMkLst>
        <pc:spChg chg="del">
          <ac:chgData name="André Baltieri" userId="d56cfdb1-1911-441a-9a39-6bdee9a14174" providerId="ADAL" clId="{102CC33E-D7AA-409D-94E2-6FC73D70D382}" dt="2022-07-05T12:50:19.307" v="459" actId="478"/>
          <ac:spMkLst>
            <pc:docMk/>
            <pc:sldMk cId="2137106550" sldId="298"/>
            <ac:spMk id="6" creationId="{9F820775-5810-AAF4-7800-912DFC2AA3A6}"/>
          </ac:spMkLst>
        </pc:spChg>
        <pc:spChg chg="add del mod">
          <ac:chgData name="André Baltieri" userId="d56cfdb1-1911-441a-9a39-6bdee9a14174" providerId="ADAL" clId="{102CC33E-D7AA-409D-94E2-6FC73D70D382}" dt="2022-07-05T12:50:22.056" v="460" actId="478"/>
          <ac:spMkLst>
            <pc:docMk/>
            <pc:sldMk cId="2137106550" sldId="298"/>
            <ac:spMk id="12" creationId="{EE32AB68-9E32-F230-EE45-632F2FE87C8B}"/>
          </ac:spMkLst>
        </pc:spChg>
        <pc:picChg chg="del">
          <ac:chgData name="André Baltieri" userId="d56cfdb1-1911-441a-9a39-6bdee9a14174" providerId="ADAL" clId="{102CC33E-D7AA-409D-94E2-6FC73D70D382}" dt="2022-07-05T12:49:34.327" v="449" actId="478"/>
          <ac:picMkLst>
            <pc:docMk/>
            <pc:sldMk cId="2137106550" sldId="298"/>
            <ac:picMk id="5" creationId="{D173B147-704A-DCDF-8CB3-0A42EA434A28}"/>
          </ac:picMkLst>
        </pc:picChg>
        <pc:picChg chg="add del mod">
          <ac:chgData name="André Baltieri" userId="d56cfdb1-1911-441a-9a39-6bdee9a14174" providerId="ADAL" clId="{102CC33E-D7AA-409D-94E2-6FC73D70D382}" dt="2022-07-05T12:49:49.896" v="453" actId="478"/>
          <ac:picMkLst>
            <pc:docMk/>
            <pc:sldMk cId="2137106550" sldId="298"/>
            <ac:picMk id="7" creationId="{98A93977-3357-152A-379E-CD16EFD116DD}"/>
          </ac:picMkLst>
        </pc:picChg>
        <pc:picChg chg="add mod">
          <ac:chgData name="André Baltieri" userId="d56cfdb1-1911-441a-9a39-6bdee9a14174" providerId="ADAL" clId="{102CC33E-D7AA-409D-94E2-6FC73D70D382}" dt="2022-07-05T12:50:29.840" v="463" actId="1076"/>
          <ac:picMkLst>
            <pc:docMk/>
            <pc:sldMk cId="2137106550" sldId="298"/>
            <ac:picMk id="10" creationId="{23C61551-2C1D-99BD-F18B-96D1C780C426}"/>
          </ac:picMkLst>
        </pc:picChg>
      </pc:sldChg>
      <pc:sldChg chg="addSp delSp modSp mod">
        <pc:chgData name="André Baltieri" userId="d56cfdb1-1911-441a-9a39-6bdee9a14174" providerId="ADAL" clId="{102CC33E-D7AA-409D-94E2-6FC73D70D382}" dt="2022-07-05T12:51:16.062" v="472" actId="1076"/>
        <pc:sldMkLst>
          <pc:docMk/>
          <pc:sldMk cId="657917427" sldId="299"/>
        </pc:sldMkLst>
        <pc:spChg chg="del">
          <ac:chgData name="André Baltieri" userId="d56cfdb1-1911-441a-9a39-6bdee9a14174" providerId="ADAL" clId="{102CC33E-D7AA-409D-94E2-6FC73D70D382}" dt="2022-07-05T12:51:08.176" v="469" actId="478"/>
          <ac:spMkLst>
            <pc:docMk/>
            <pc:sldMk cId="657917427" sldId="299"/>
            <ac:spMk id="6" creationId="{9F820775-5810-AAF4-7800-912DFC2AA3A6}"/>
          </ac:spMkLst>
        </pc:spChg>
        <pc:spChg chg="add del mod">
          <ac:chgData name="André Baltieri" userId="d56cfdb1-1911-441a-9a39-6bdee9a14174" providerId="ADAL" clId="{102CC33E-D7AA-409D-94E2-6FC73D70D382}" dt="2022-07-05T12:51:10.100" v="470" actId="478"/>
          <ac:spMkLst>
            <pc:docMk/>
            <pc:sldMk cId="657917427" sldId="299"/>
            <ac:spMk id="10" creationId="{D43FD9A7-932C-BB29-1E29-7C392027C049}"/>
          </ac:spMkLst>
        </pc:spChg>
        <pc:picChg chg="add mod">
          <ac:chgData name="André Baltieri" userId="d56cfdb1-1911-441a-9a39-6bdee9a14174" providerId="ADAL" clId="{102CC33E-D7AA-409D-94E2-6FC73D70D382}" dt="2022-07-05T12:51:16.062" v="472" actId="1076"/>
          <ac:picMkLst>
            <pc:docMk/>
            <pc:sldMk cId="657917427" sldId="299"/>
            <ac:picMk id="5" creationId="{B9F5ED91-D510-6F05-5A21-C73EDA6C8457}"/>
          </ac:picMkLst>
        </pc:picChg>
        <pc:picChg chg="del">
          <ac:chgData name="André Baltieri" userId="d56cfdb1-1911-441a-9a39-6bdee9a14174" providerId="ADAL" clId="{102CC33E-D7AA-409D-94E2-6FC73D70D382}" dt="2022-07-05T12:51:00.817" v="464" actId="478"/>
          <ac:picMkLst>
            <pc:docMk/>
            <pc:sldMk cId="657917427" sldId="299"/>
            <ac:picMk id="7" creationId="{2029C964-FC6F-53DF-8902-BEA4D8095E6A}"/>
          </ac:picMkLst>
        </pc:picChg>
      </pc:sldChg>
      <pc:sldChg chg="addSp delSp modSp mod">
        <pc:chgData name="André Baltieri" userId="d56cfdb1-1911-441a-9a39-6bdee9a14174" providerId="ADAL" clId="{102CC33E-D7AA-409D-94E2-6FC73D70D382}" dt="2022-07-05T12:52:12.902" v="482" actId="1076"/>
        <pc:sldMkLst>
          <pc:docMk/>
          <pc:sldMk cId="39692226" sldId="300"/>
        </pc:sldMkLst>
        <pc:spChg chg="del">
          <ac:chgData name="André Baltieri" userId="d56cfdb1-1911-441a-9a39-6bdee9a14174" providerId="ADAL" clId="{102CC33E-D7AA-409D-94E2-6FC73D70D382}" dt="2022-07-05T12:52:04.316" v="478" actId="478"/>
          <ac:spMkLst>
            <pc:docMk/>
            <pc:sldMk cId="39692226" sldId="300"/>
            <ac:spMk id="6" creationId="{9F820775-5810-AAF4-7800-912DFC2AA3A6}"/>
          </ac:spMkLst>
        </pc:spChg>
        <pc:spChg chg="add del mod">
          <ac:chgData name="André Baltieri" userId="d56cfdb1-1911-441a-9a39-6bdee9a14174" providerId="ADAL" clId="{102CC33E-D7AA-409D-94E2-6FC73D70D382}" dt="2022-07-05T12:52:06.180" v="479" actId="478"/>
          <ac:spMkLst>
            <pc:docMk/>
            <pc:sldMk cId="39692226" sldId="300"/>
            <ac:spMk id="10" creationId="{BD16C320-8D45-1A39-C815-A4CF10F910F4}"/>
          </ac:spMkLst>
        </pc:spChg>
        <pc:picChg chg="add mod">
          <ac:chgData name="André Baltieri" userId="d56cfdb1-1911-441a-9a39-6bdee9a14174" providerId="ADAL" clId="{102CC33E-D7AA-409D-94E2-6FC73D70D382}" dt="2022-07-05T12:52:12.902" v="482" actId="1076"/>
          <ac:picMkLst>
            <pc:docMk/>
            <pc:sldMk cId="39692226" sldId="300"/>
            <ac:picMk id="5" creationId="{B5359A67-2FA4-817B-AABF-290DF4DF0D95}"/>
          </ac:picMkLst>
        </pc:picChg>
        <pc:picChg chg="del">
          <ac:chgData name="André Baltieri" userId="d56cfdb1-1911-441a-9a39-6bdee9a14174" providerId="ADAL" clId="{102CC33E-D7AA-409D-94E2-6FC73D70D382}" dt="2022-07-05T12:51:55.847" v="473" actId="478"/>
          <ac:picMkLst>
            <pc:docMk/>
            <pc:sldMk cId="39692226" sldId="300"/>
            <ac:picMk id="7" creationId="{2029C964-FC6F-53DF-8902-BEA4D8095E6A}"/>
          </ac:picMkLst>
        </pc:picChg>
      </pc:sldChg>
      <pc:sldChg chg="del">
        <pc:chgData name="André Baltieri" userId="d56cfdb1-1911-441a-9a39-6bdee9a14174" providerId="ADAL" clId="{102CC33E-D7AA-409D-94E2-6FC73D70D382}" dt="2022-07-05T12:52:24.914" v="483" actId="47"/>
        <pc:sldMkLst>
          <pc:docMk/>
          <pc:sldMk cId="1302434899" sldId="301"/>
        </pc:sldMkLst>
      </pc:sldChg>
      <pc:sldChg chg="del">
        <pc:chgData name="André Baltieri" userId="d56cfdb1-1911-441a-9a39-6bdee9a14174" providerId="ADAL" clId="{102CC33E-D7AA-409D-94E2-6FC73D70D382}" dt="2022-07-05T12:52:24.914" v="483" actId="47"/>
        <pc:sldMkLst>
          <pc:docMk/>
          <pc:sldMk cId="1870346781" sldId="302"/>
        </pc:sldMkLst>
      </pc:sldChg>
      <pc:sldChg chg="del">
        <pc:chgData name="André Baltieri" userId="d56cfdb1-1911-441a-9a39-6bdee9a14174" providerId="ADAL" clId="{102CC33E-D7AA-409D-94E2-6FC73D70D382}" dt="2022-07-05T12:52:24.914" v="483" actId="47"/>
        <pc:sldMkLst>
          <pc:docMk/>
          <pc:sldMk cId="360688705" sldId="303"/>
        </pc:sldMkLst>
      </pc:sldChg>
      <pc:sldChg chg="del">
        <pc:chgData name="André Baltieri" userId="d56cfdb1-1911-441a-9a39-6bdee9a14174" providerId="ADAL" clId="{102CC33E-D7AA-409D-94E2-6FC73D70D382}" dt="2022-07-05T12:52:24.914" v="483" actId="47"/>
        <pc:sldMkLst>
          <pc:docMk/>
          <pc:sldMk cId="2443725127" sldId="304"/>
        </pc:sldMkLst>
      </pc:sldChg>
      <pc:sldChg chg="addSp delSp modSp mod">
        <pc:chgData name="André Baltieri" userId="d56cfdb1-1911-441a-9a39-6bdee9a14174" providerId="ADAL" clId="{102CC33E-D7AA-409D-94E2-6FC73D70D382}" dt="2022-07-05T12:54:45.642" v="507" actId="1076"/>
        <pc:sldMkLst>
          <pc:docMk/>
          <pc:sldMk cId="1522916337" sldId="306"/>
        </pc:sldMkLst>
        <pc:picChg chg="del">
          <ac:chgData name="André Baltieri" userId="d56cfdb1-1911-441a-9a39-6bdee9a14174" providerId="ADAL" clId="{102CC33E-D7AA-409D-94E2-6FC73D70D382}" dt="2022-07-05T12:54:22.307" v="498" actId="478"/>
          <ac:picMkLst>
            <pc:docMk/>
            <pc:sldMk cId="1522916337" sldId="306"/>
            <ac:picMk id="5" creationId="{1E617885-D76E-7464-D6E9-7DDD3E87E718}"/>
          </ac:picMkLst>
        </pc:picChg>
        <pc:picChg chg="add mod">
          <ac:chgData name="André Baltieri" userId="d56cfdb1-1911-441a-9a39-6bdee9a14174" providerId="ADAL" clId="{102CC33E-D7AA-409D-94E2-6FC73D70D382}" dt="2022-07-05T12:54:45.642" v="507" actId="1076"/>
          <ac:picMkLst>
            <pc:docMk/>
            <pc:sldMk cId="1522916337" sldId="306"/>
            <ac:picMk id="7" creationId="{5605CD56-CEBE-518E-92A4-26076D7DDF97}"/>
          </ac:picMkLst>
        </pc:picChg>
      </pc:sldChg>
      <pc:sldChg chg="addSp delSp modSp mod">
        <pc:chgData name="André Baltieri" userId="d56cfdb1-1911-441a-9a39-6bdee9a14174" providerId="ADAL" clId="{102CC33E-D7AA-409D-94E2-6FC73D70D382}" dt="2022-07-05T12:57:52.050" v="542" actId="14100"/>
        <pc:sldMkLst>
          <pc:docMk/>
          <pc:sldMk cId="4072438990" sldId="307"/>
        </pc:sldMkLst>
        <pc:picChg chg="del">
          <ac:chgData name="André Baltieri" userId="d56cfdb1-1911-441a-9a39-6bdee9a14174" providerId="ADAL" clId="{102CC33E-D7AA-409D-94E2-6FC73D70D382}" dt="2022-07-05T12:57:46.350" v="539" actId="478"/>
          <ac:picMkLst>
            <pc:docMk/>
            <pc:sldMk cId="4072438990" sldId="307"/>
            <ac:picMk id="7" creationId="{2632D120-BFD8-E9E8-51FA-1F975B3908F9}"/>
          </ac:picMkLst>
        </pc:picChg>
        <pc:picChg chg="add mod">
          <ac:chgData name="André Baltieri" userId="d56cfdb1-1911-441a-9a39-6bdee9a14174" providerId="ADAL" clId="{102CC33E-D7AA-409D-94E2-6FC73D70D382}" dt="2022-07-05T12:57:52.050" v="542" actId="14100"/>
          <ac:picMkLst>
            <pc:docMk/>
            <pc:sldMk cId="4072438990" sldId="307"/>
            <ac:picMk id="11" creationId="{773AE7B7-AD51-F7B6-DB6D-4F4BD447887B}"/>
          </ac:picMkLst>
        </pc:picChg>
      </pc:sldChg>
      <pc:sldChg chg="addSp delSp modSp mod">
        <pc:chgData name="André Baltieri" userId="d56cfdb1-1911-441a-9a39-6bdee9a14174" providerId="ADAL" clId="{102CC33E-D7AA-409D-94E2-6FC73D70D382}" dt="2022-07-05T12:56:51.727" v="523" actId="1076"/>
        <pc:sldMkLst>
          <pc:docMk/>
          <pc:sldMk cId="1085410919" sldId="308"/>
        </pc:sldMkLst>
        <pc:picChg chg="add mod">
          <ac:chgData name="André Baltieri" userId="d56cfdb1-1911-441a-9a39-6bdee9a14174" providerId="ADAL" clId="{102CC33E-D7AA-409D-94E2-6FC73D70D382}" dt="2022-07-05T12:56:47.080" v="521" actId="1076"/>
          <ac:picMkLst>
            <pc:docMk/>
            <pc:sldMk cId="1085410919" sldId="308"/>
            <ac:picMk id="5" creationId="{BEC3E155-857F-0F98-339A-B7F51A87ED38}"/>
          </ac:picMkLst>
        </pc:picChg>
        <pc:picChg chg="del">
          <ac:chgData name="André Baltieri" userId="d56cfdb1-1911-441a-9a39-6bdee9a14174" providerId="ADAL" clId="{102CC33E-D7AA-409D-94E2-6FC73D70D382}" dt="2022-07-05T12:56:30.855" v="514" actId="478"/>
          <ac:picMkLst>
            <pc:docMk/>
            <pc:sldMk cId="1085410919" sldId="308"/>
            <ac:picMk id="7" creationId="{2632D120-BFD8-E9E8-51FA-1F975B3908F9}"/>
          </ac:picMkLst>
        </pc:picChg>
        <pc:picChg chg="add mod">
          <ac:chgData name="André Baltieri" userId="d56cfdb1-1911-441a-9a39-6bdee9a14174" providerId="ADAL" clId="{102CC33E-D7AA-409D-94E2-6FC73D70D382}" dt="2022-07-05T12:56:51.727" v="523" actId="1076"/>
          <ac:picMkLst>
            <pc:docMk/>
            <pc:sldMk cId="1085410919" sldId="308"/>
            <ac:picMk id="12" creationId="{886EB170-33D0-D777-BDC0-50FFDB22564F}"/>
          </ac:picMkLst>
        </pc:picChg>
        <pc:picChg chg="del">
          <ac:chgData name="André Baltieri" userId="d56cfdb1-1911-441a-9a39-6bdee9a14174" providerId="ADAL" clId="{102CC33E-D7AA-409D-94E2-6FC73D70D382}" dt="2022-07-05T12:56:21.888" v="508" actId="478"/>
          <ac:picMkLst>
            <pc:docMk/>
            <pc:sldMk cId="1085410919" sldId="308"/>
            <ac:picMk id="14" creationId="{D7475218-5567-71F9-26FD-437C712CCD4C}"/>
          </ac:picMkLst>
        </pc:picChg>
      </pc:sldChg>
      <pc:sldChg chg="addSp delSp modSp mod">
        <pc:chgData name="André Baltieri" userId="d56cfdb1-1911-441a-9a39-6bdee9a14174" providerId="ADAL" clId="{102CC33E-D7AA-409D-94E2-6FC73D70D382}" dt="2022-07-05T12:58:32.257" v="548" actId="1076"/>
        <pc:sldMkLst>
          <pc:docMk/>
          <pc:sldMk cId="2292341490" sldId="309"/>
        </pc:sldMkLst>
        <pc:picChg chg="del">
          <ac:chgData name="André Baltieri" userId="d56cfdb1-1911-441a-9a39-6bdee9a14174" providerId="ADAL" clId="{102CC33E-D7AA-409D-94E2-6FC73D70D382}" dt="2022-07-05T12:58:22.017" v="543" actId="478"/>
          <ac:picMkLst>
            <pc:docMk/>
            <pc:sldMk cId="2292341490" sldId="309"/>
            <ac:picMk id="5" creationId="{ED21295A-E3C5-E266-7530-6E09672B0B96}"/>
          </ac:picMkLst>
        </pc:picChg>
        <pc:picChg chg="add mod">
          <ac:chgData name="André Baltieri" userId="d56cfdb1-1911-441a-9a39-6bdee9a14174" providerId="ADAL" clId="{102CC33E-D7AA-409D-94E2-6FC73D70D382}" dt="2022-07-05T12:58:32.257" v="548" actId="1076"/>
          <ac:picMkLst>
            <pc:docMk/>
            <pc:sldMk cId="2292341490" sldId="309"/>
            <ac:picMk id="7" creationId="{FD21675B-DDD7-218A-68EC-F5405D2F7D1C}"/>
          </ac:picMkLst>
        </pc:picChg>
      </pc:sldChg>
      <pc:sldChg chg="addSp delSp modSp mod">
        <pc:chgData name="André Baltieri" userId="d56cfdb1-1911-441a-9a39-6bdee9a14174" providerId="ADAL" clId="{102CC33E-D7AA-409D-94E2-6FC73D70D382}" dt="2022-07-05T12:59:34.222" v="552" actId="1076"/>
        <pc:sldMkLst>
          <pc:docMk/>
          <pc:sldMk cId="2233844949" sldId="310"/>
        </pc:sldMkLst>
        <pc:picChg chg="del">
          <ac:chgData name="André Baltieri" userId="d56cfdb1-1911-441a-9a39-6bdee9a14174" providerId="ADAL" clId="{102CC33E-D7AA-409D-94E2-6FC73D70D382}" dt="2022-07-05T12:59:27.355" v="549" actId="478"/>
          <ac:picMkLst>
            <pc:docMk/>
            <pc:sldMk cId="2233844949" sldId="310"/>
            <ac:picMk id="11" creationId="{9CFBAD67-3B85-9B17-8E00-453512295DA0}"/>
          </ac:picMkLst>
        </pc:picChg>
        <pc:picChg chg="add mod">
          <ac:chgData name="André Baltieri" userId="d56cfdb1-1911-441a-9a39-6bdee9a14174" providerId="ADAL" clId="{102CC33E-D7AA-409D-94E2-6FC73D70D382}" dt="2022-07-05T12:59:34.222" v="552" actId="1076"/>
          <ac:picMkLst>
            <pc:docMk/>
            <pc:sldMk cId="2233844949" sldId="310"/>
            <ac:picMk id="12" creationId="{F26425E2-2E8E-A5D6-6329-991D53712303}"/>
          </ac:picMkLst>
        </pc:picChg>
      </pc:sldChg>
      <pc:sldChg chg="addSp delSp modSp mod">
        <pc:chgData name="André Baltieri" userId="d56cfdb1-1911-441a-9a39-6bdee9a14174" providerId="ADAL" clId="{102CC33E-D7AA-409D-94E2-6FC73D70D382}" dt="2022-07-05T13:03:23.405" v="585" actId="14100"/>
        <pc:sldMkLst>
          <pc:docMk/>
          <pc:sldMk cId="3492447319" sldId="311"/>
        </pc:sldMkLst>
        <pc:picChg chg="add mod">
          <ac:chgData name="André Baltieri" userId="d56cfdb1-1911-441a-9a39-6bdee9a14174" providerId="ADAL" clId="{102CC33E-D7AA-409D-94E2-6FC73D70D382}" dt="2022-07-05T13:03:23.405" v="585" actId="14100"/>
          <ac:picMkLst>
            <pc:docMk/>
            <pc:sldMk cId="3492447319" sldId="311"/>
            <ac:picMk id="11" creationId="{072065C1-E854-9D26-9C4C-D9AFBB5CFCE1}"/>
          </ac:picMkLst>
        </pc:picChg>
        <pc:picChg chg="add del">
          <ac:chgData name="André Baltieri" userId="d56cfdb1-1911-441a-9a39-6bdee9a14174" providerId="ADAL" clId="{102CC33E-D7AA-409D-94E2-6FC73D70D382}" dt="2022-07-05T13:03:16.638" v="581" actId="478"/>
          <ac:picMkLst>
            <pc:docMk/>
            <pc:sldMk cId="3492447319" sldId="311"/>
            <ac:picMk id="12" creationId="{F3221D2B-4B02-4462-DFE9-25F276B623F2}"/>
          </ac:picMkLst>
        </pc:picChg>
      </pc:sldChg>
      <pc:sldChg chg="addSp delSp modSp mod">
        <pc:chgData name="André Baltieri" userId="d56cfdb1-1911-441a-9a39-6bdee9a14174" providerId="ADAL" clId="{102CC33E-D7AA-409D-94E2-6FC73D70D382}" dt="2022-07-05T13:03:39.078" v="589" actId="14100"/>
        <pc:sldMkLst>
          <pc:docMk/>
          <pc:sldMk cId="1906130027" sldId="312"/>
        </pc:sldMkLst>
        <pc:picChg chg="add mod">
          <ac:chgData name="André Baltieri" userId="d56cfdb1-1911-441a-9a39-6bdee9a14174" providerId="ADAL" clId="{102CC33E-D7AA-409D-94E2-6FC73D70D382}" dt="2022-07-05T13:03:39.078" v="589" actId="14100"/>
          <ac:picMkLst>
            <pc:docMk/>
            <pc:sldMk cId="1906130027" sldId="312"/>
            <ac:picMk id="11" creationId="{AD49194D-8343-6B86-0EDF-695B9E2D6A34}"/>
          </ac:picMkLst>
        </pc:picChg>
        <pc:picChg chg="del">
          <ac:chgData name="André Baltieri" userId="d56cfdb1-1911-441a-9a39-6bdee9a14174" providerId="ADAL" clId="{102CC33E-D7AA-409D-94E2-6FC73D70D382}" dt="2022-07-05T13:03:32.951" v="586" actId="478"/>
          <ac:picMkLst>
            <pc:docMk/>
            <pc:sldMk cId="1906130027" sldId="312"/>
            <ac:picMk id="12" creationId="{F3221D2B-4B02-4462-DFE9-25F276B623F2}"/>
          </ac:picMkLst>
        </pc:picChg>
      </pc:sldChg>
      <pc:sldChg chg="addSp delSp modSp mod">
        <pc:chgData name="André Baltieri" userId="d56cfdb1-1911-441a-9a39-6bdee9a14174" providerId="ADAL" clId="{102CC33E-D7AA-409D-94E2-6FC73D70D382}" dt="2022-07-05T13:04:04.686" v="591"/>
        <pc:sldMkLst>
          <pc:docMk/>
          <pc:sldMk cId="1527753237" sldId="313"/>
        </pc:sldMkLst>
        <pc:picChg chg="add mod">
          <ac:chgData name="André Baltieri" userId="d56cfdb1-1911-441a-9a39-6bdee9a14174" providerId="ADAL" clId="{102CC33E-D7AA-409D-94E2-6FC73D70D382}" dt="2022-07-05T13:04:04.686" v="591"/>
          <ac:picMkLst>
            <pc:docMk/>
            <pc:sldMk cId="1527753237" sldId="313"/>
            <ac:picMk id="11" creationId="{E54BE234-41D4-C2D5-A77A-BB24A44EC8B3}"/>
          </ac:picMkLst>
        </pc:picChg>
        <pc:picChg chg="del">
          <ac:chgData name="André Baltieri" userId="d56cfdb1-1911-441a-9a39-6bdee9a14174" providerId="ADAL" clId="{102CC33E-D7AA-409D-94E2-6FC73D70D382}" dt="2022-07-05T13:04:04.265" v="590" actId="478"/>
          <ac:picMkLst>
            <pc:docMk/>
            <pc:sldMk cId="1527753237" sldId="313"/>
            <ac:picMk id="14" creationId="{99ADD388-EB96-9A7F-49AF-DD4E71DEE0E5}"/>
          </ac:picMkLst>
        </pc:picChg>
      </pc:sldChg>
      <pc:sldChg chg="addSp delSp modSp mod">
        <pc:chgData name="André Baltieri" userId="d56cfdb1-1911-441a-9a39-6bdee9a14174" providerId="ADAL" clId="{102CC33E-D7AA-409D-94E2-6FC73D70D382}" dt="2022-07-05T13:01:30.421" v="568" actId="1076"/>
        <pc:sldMkLst>
          <pc:docMk/>
          <pc:sldMk cId="1878264643" sldId="314"/>
        </pc:sldMkLst>
        <pc:picChg chg="add mod">
          <ac:chgData name="André Baltieri" userId="d56cfdb1-1911-441a-9a39-6bdee9a14174" providerId="ADAL" clId="{102CC33E-D7AA-409D-94E2-6FC73D70D382}" dt="2022-07-05T13:01:30.421" v="568" actId="1076"/>
          <ac:picMkLst>
            <pc:docMk/>
            <pc:sldMk cId="1878264643" sldId="314"/>
            <ac:picMk id="5" creationId="{8DEF8180-B6F2-A733-902F-2863EA429C8F}"/>
          </ac:picMkLst>
        </pc:picChg>
        <pc:picChg chg="del">
          <ac:chgData name="André Baltieri" userId="d56cfdb1-1911-441a-9a39-6bdee9a14174" providerId="ADAL" clId="{102CC33E-D7AA-409D-94E2-6FC73D70D382}" dt="2022-07-05T13:01:22.049" v="564" actId="478"/>
          <ac:picMkLst>
            <pc:docMk/>
            <pc:sldMk cId="1878264643" sldId="314"/>
            <ac:picMk id="7" creationId="{6843420D-CA0B-EE01-ACEF-333A22AE5D3C}"/>
          </ac:picMkLst>
        </pc:picChg>
      </pc:sldChg>
      <pc:sldChg chg="addSp delSp modSp mod">
        <pc:chgData name="André Baltieri" userId="d56cfdb1-1911-441a-9a39-6bdee9a14174" providerId="ADAL" clId="{102CC33E-D7AA-409D-94E2-6FC73D70D382}" dt="2022-07-05T13:02:43.932" v="574" actId="1076"/>
        <pc:sldMkLst>
          <pc:docMk/>
          <pc:sldMk cId="802105492" sldId="315"/>
        </pc:sldMkLst>
        <pc:picChg chg="del">
          <ac:chgData name="André Baltieri" userId="d56cfdb1-1911-441a-9a39-6bdee9a14174" providerId="ADAL" clId="{102CC33E-D7AA-409D-94E2-6FC73D70D382}" dt="2022-07-05T13:02:33.395" v="569" actId="478"/>
          <ac:picMkLst>
            <pc:docMk/>
            <pc:sldMk cId="802105492" sldId="315"/>
            <ac:picMk id="5" creationId="{9E6F5134-21A7-0FCA-3E0A-17F355F29926}"/>
          </ac:picMkLst>
        </pc:picChg>
        <pc:picChg chg="add mod">
          <ac:chgData name="André Baltieri" userId="d56cfdb1-1911-441a-9a39-6bdee9a14174" providerId="ADAL" clId="{102CC33E-D7AA-409D-94E2-6FC73D70D382}" dt="2022-07-05T13:02:43.932" v="574" actId="1076"/>
          <ac:picMkLst>
            <pc:docMk/>
            <pc:sldMk cId="802105492" sldId="315"/>
            <ac:picMk id="7" creationId="{6B3402D2-ECC7-5E4E-27E0-FC06E720F471}"/>
          </ac:picMkLst>
        </pc:picChg>
      </pc:sldChg>
      <pc:sldChg chg="addSp delSp modSp mod">
        <pc:chgData name="André Baltieri" userId="d56cfdb1-1911-441a-9a39-6bdee9a14174" providerId="ADAL" clId="{102CC33E-D7AA-409D-94E2-6FC73D70D382}" dt="2022-07-05T13:05:59.764" v="603" actId="1076"/>
        <pc:sldMkLst>
          <pc:docMk/>
          <pc:sldMk cId="3701402170" sldId="316"/>
        </pc:sldMkLst>
        <pc:picChg chg="add mod">
          <ac:chgData name="André Baltieri" userId="d56cfdb1-1911-441a-9a39-6bdee9a14174" providerId="ADAL" clId="{102CC33E-D7AA-409D-94E2-6FC73D70D382}" dt="2022-07-05T13:05:59.764" v="603" actId="1076"/>
          <ac:picMkLst>
            <pc:docMk/>
            <pc:sldMk cId="3701402170" sldId="316"/>
            <ac:picMk id="5" creationId="{57426824-DC2D-835D-DFB7-D43B041FC8E3}"/>
          </ac:picMkLst>
        </pc:picChg>
        <pc:picChg chg="del">
          <ac:chgData name="André Baltieri" userId="d56cfdb1-1911-441a-9a39-6bdee9a14174" providerId="ADAL" clId="{102CC33E-D7AA-409D-94E2-6FC73D70D382}" dt="2022-07-05T13:05:50.547" v="598" actId="478"/>
          <ac:picMkLst>
            <pc:docMk/>
            <pc:sldMk cId="3701402170" sldId="316"/>
            <ac:picMk id="7" creationId="{2DB62DC9-76CC-D70B-3BAA-D07CBCFCF8EC}"/>
          </ac:picMkLst>
        </pc:picChg>
      </pc:sldChg>
      <pc:sldChg chg="addSp delSp modSp mod">
        <pc:chgData name="André Baltieri" userId="d56cfdb1-1911-441a-9a39-6bdee9a14174" providerId="ADAL" clId="{102CC33E-D7AA-409D-94E2-6FC73D70D382}" dt="2022-07-05T13:07:04.862" v="611" actId="1076"/>
        <pc:sldMkLst>
          <pc:docMk/>
          <pc:sldMk cId="60084334" sldId="317"/>
        </pc:sldMkLst>
        <pc:picChg chg="del">
          <ac:chgData name="André Baltieri" userId="d56cfdb1-1911-441a-9a39-6bdee9a14174" providerId="ADAL" clId="{102CC33E-D7AA-409D-94E2-6FC73D70D382}" dt="2022-07-05T13:06:52.220" v="604" actId="478"/>
          <ac:picMkLst>
            <pc:docMk/>
            <pc:sldMk cId="60084334" sldId="317"/>
            <ac:picMk id="5" creationId="{0756F707-95C7-EFB2-36D5-8B59F790BF78}"/>
          </ac:picMkLst>
        </pc:picChg>
        <pc:picChg chg="add mod">
          <ac:chgData name="André Baltieri" userId="d56cfdb1-1911-441a-9a39-6bdee9a14174" providerId="ADAL" clId="{102CC33E-D7AA-409D-94E2-6FC73D70D382}" dt="2022-07-05T13:07:04.862" v="611" actId="1076"/>
          <ac:picMkLst>
            <pc:docMk/>
            <pc:sldMk cId="60084334" sldId="317"/>
            <ac:picMk id="7" creationId="{7AF5734C-08A2-6D75-5B1A-E3F3A8CD41EE}"/>
          </ac:picMkLst>
        </pc:picChg>
      </pc:sldChg>
      <pc:sldChg chg="addSp delSp modSp mod">
        <pc:chgData name="André Baltieri" userId="d56cfdb1-1911-441a-9a39-6bdee9a14174" providerId="ADAL" clId="{102CC33E-D7AA-409D-94E2-6FC73D70D382}" dt="2022-07-05T13:07:49.748" v="619" actId="1076"/>
        <pc:sldMkLst>
          <pc:docMk/>
          <pc:sldMk cId="2199664023" sldId="318"/>
        </pc:sldMkLst>
        <pc:picChg chg="add mod">
          <ac:chgData name="André Baltieri" userId="d56cfdb1-1911-441a-9a39-6bdee9a14174" providerId="ADAL" clId="{102CC33E-D7AA-409D-94E2-6FC73D70D382}" dt="2022-07-05T13:07:49.748" v="619" actId="1076"/>
          <ac:picMkLst>
            <pc:docMk/>
            <pc:sldMk cId="2199664023" sldId="318"/>
            <ac:picMk id="5" creationId="{679FAB2F-CAC1-2C89-E840-6B17D8277FF0}"/>
          </ac:picMkLst>
        </pc:picChg>
        <pc:picChg chg="del">
          <ac:chgData name="André Baltieri" userId="d56cfdb1-1911-441a-9a39-6bdee9a14174" providerId="ADAL" clId="{102CC33E-D7AA-409D-94E2-6FC73D70D382}" dt="2022-07-05T13:07:36.773" v="612" actId="478"/>
          <ac:picMkLst>
            <pc:docMk/>
            <pc:sldMk cId="2199664023" sldId="318"/>
            <ac:picMk id="7" creationId="{A31BD666-42AF-878C-A69D-EDE2197E57BB}"/>
          </ac:picMkLst>
        </pc:picChg>
      </pc:sldChg>
      <pc:sldChg chg="delSp modSp mod">
        <pc:chgData name="André Baltieri" userId="d56cfdb1-1911-441a-9a39-6bdee9a14174" providerId="ADAL" clId="{102CC33E-D7AA-409D-94E2-6FC73D70D382}" dt="2022-06-27T18:28:13.820" v="6" actId="478"/>
        <pc:sldMkLst>
          <pc:docMk/>
          <pc:sldMk cId="4230819898" sldId="325"/>
        </pc:sldMkLst>
        <pc:spChg chg="mod">
          <ac:chgData name="André Baltieri" userId="d56cfdb1-1911-441a-9a39-6bdee9a14174" providerId="ADAL" clId="{102CC33E-D7AA-409D-94E2-6FC73D70D382}" dt="2022-06-27T18:28:11.174" v="5" actId="113"/>
          <ac:spMkLst>
            <pc:docMk/>
            <pc:sldMk cId="4230819898" sldId="325"/>
            <ac:spMk id="6" creationId="{9F820775-5810-AAF4-7800-912DFC2AA3A6}"/>
          </ac:spMkLst>
        </pc:spChg>
        <pc:picChg chg="del">
          <ac:chgData name="André Baltieri" userId="d56cfdb1-1911-441a-9a39-6bdee9a14174" providerId="ADAL" clId="{102CC33E-D7AA-409D-94E2-6FC73D70D382}" dt="2022-06-27T18:28:13.820" v="6" actId="478"/>
          <ac:picMkLst>
            <pc:docMk/>
            <pc:sldMk cId="4230819898" sldId="325"/>
            <ac:picMk id="7" creationId="{E92F7EDD-9C3F-175C-6C7D-3486F732ABF0}"/>
          </ac:picMkLst>
        </pc:picChg>
      </pc:sldChg>
      <pc:sldChg chg="add del">
        <pc:chgData name="André Baltieri" userId="d56cfdb1-1911-441a-9a39-6bdee9a14174" providerId="ADAL" clId="{102CC33E-D7AA-409D-94E2-6FC73D70D382}" dt="2022-07-05T22:34:03.774" v="1543" actId="47"/>
        <pc:sldMkLst>
          <pc:docMk/>
          <pc:sldMk cId="601924929" sldId="330"/>
        </pc:sldMkLst>
      </pc:sldChg>
      <pc:sldChg chg="del">
        <pc:chgData name="André Baltieri" userId="d56cfdb1-1911-441a-9a39-6bdee9a14174" providerId="ADAL" clId="{102CC33E-D7AA-409D-94E2-6FC73D70D382}" dt="2022-07-05T22:27:44.437" v="1392" actId="2696"/>
        <pc:sldMkLst>
          <pc:docMk/>
          <pc:sldMk cId="2179625619" sldId="330"/>
        </pc:sldMkLst>
      </pc:sldChg>
      <pc:sldChg chg="modSp mod">
        <pc:chgData name="André Baltieri" userId="d56cfdb1-1911-441a-9a39-6bdee9a14174" providerId="ADAL" clId="{102CC33E-D7AA-409D-94E2-6FC73D70D382}" dt="2022-07-11T16:48:00.084" v="2673" actId="20577"/>
        <pc:sldMkLst>
          <pc:docMk/>
          <pc:sldMk cId="2183416224" sldId="331"/>
        </pc:sldMkLst>
        <pc:spChg chg="mod">
          <ac:chgData name="André Baltieri" userId="d56cfdb1-1911-441a-9a39-6bdee9a14174" providerId="ADAL" clId="{102CC33E-D7AA-409D-94E2-6FC73D70D382}" dt="2022-07-11T16:48:00.084" v="2673" actId="20577"/>
          <ac:spMkLst>
            <pc:docMk/>
            <pc:sldMk cId="2183416224" sldId="331"/>
            <ac:spMk id="2" creationId="{AC7D3648-337A-F809-7BBD-DE204BACAF0E}"/>
          </ac:spMkLst>
        </pc:spChg>
      </pc:sldChg>
      <pc:sldChg chg="modSp mod">
        <pc:chgData name="André Baltieri" userId="d56cfdb1-1911-441a-9a39-6bdee9a14174" providerId="ADAL" clId="{102CC33E-D7AA-409D-94E2-6FC73D70D382}" dt="2022-07-11T16:49:23.053" v="2677" actId="20577"/>
        <pc:sldMkLst>
          <pc:docMk/>
          <pc:sldMk cId="3953301971" sldId="332"/>
        </pc:sldMkLst>
        <pc:spChg chg="mod">
          <ac:chgData name="André Baltieri" userId="d56cfdb1-1911-441a-9a39-6bdee9a14174" providerId="ADAL" clId="{102CC33E-D7AA-409D-94E2-6FC73D70D382}" dt="2022-07-11T16:49:23.053" v="2677" actId="20577"/>
          <ac:spMkLst>
            <pc:docMk/>
            <pc:sldMk cId="3953301971" sldId="332"/>
            <ac:spMk id="2" creationId="{AC7D3648-337A-F809-7BBD-DE204BACAF0E}"/>
          </ac:spMkLst>
        </pc:spChg>
      </pc:sldChg>
      <pc:sldChg chg="ord">
        <pc:chgData name="André Baltieri" userId="d56cfdb1-1911-441a-9a39-6bdee9a14174" providerId="ADAL" clId="{102CC33E-D7AA-409D-94E2-6FC73D70D382}" dt="2022-07-05T13:11:47.076" v="630"/>
        <pc:sldMkLst>
          <pc:docMk/>
          <pc:sldMk cId="595110267" sldId="334"/>
        </pc:sldMkLst>
      </pc:sldChg>
      <pc:sldChg chg="modSp mod">
        <pc:chgData name="André Baltieri" userId="d56cfdb1-1911-441a-9a39-6bdee9a14174" providerId="ADAL" clId="{102CC33E-D7AA-409D-94E2-6FC73D70D382}" dt="2022-07-11T17:49:43.979" v="2892" actId="20577"/>
        <pc:sldMkLst>
          <pc:docMk/>
          <pc:sldMk cId="3543405659" sldId="335"/>
        </pc:sldMkLst>
        <pc:spChg chg="mod">
          <ac:chgData name="André Baltieri" userId="d56cfdb1-1911-441a-9a39-6bdee9a14174" providerId="ADAL" clId="{102CC33E-D7AA-409D-94E2-6FC73D70D382}" dt="2022-07-11T17:49:43.979" v="2892" actId="20577"/>
          <ac:spMkLst>
            <pc:docMk/>
            <pc:sldMk cId="3543405659" sldId="335"/>
            <ac:spMk id="2" creationId="{AC7D3648-337A-F809-7BBD-DE204BACAF0E}"/>
          </ac:spMkLst>
        </pc:spChg>
      </pc:sldChg>
      <pc:sldChg chg="del">
        <pc:chgData name="André Baltieri" userId="d56cfdb1-1911-441a-9a39-6bdee9a14174" providerId="ADAL" clId="{102CC33E-D7AA-409D-94E2-6FC73D70D382}" dt="2022-07-05T12:44:53.120" v="336" actId="47"/>
        <pc:sldMkLst>
          <pc:docMk/>
          <pc:sldMk cId="3459238769" sldId="336"/>
        </pc:sldMkLst>
      </pc:sldChg>
      <pc:sldChg chg="del">
        <pc:chgData name="André Baltieri" userId="d56cfdb1-1911-441a-9a39-6bdee9a14174" providerId="ADAL" clId="{102CC33E-D7AA-409D-94E2-6FC73D70D382}" dt="2022-07-05T12:44:53.120" v="336" actId="47"/>
        <pc:sldMkLst>
          <pc:docMk/>
          <pc:sldMk cId="1978357600" sldId="337"/>
        </pc:sldMkLst>
      </pc:sldChg>
      <pc:sldChg chg="del">
        <pc:chgData name="André Baltieri" userId="d56cfdb1-1911-441a-9a39-6bdee9a14174" providerId="ADAL" clId="{102CC33E-D7AA-409D-94E2-6FC73D70D382}" dt="2022-07-05T12:44:53.120" v="336" actId="47"/>
        <pc:sldMkLst>
          <pc:docMk/>
          <pc:sldMk cId="2326237467" sldId="338"/>
        </pc:sldMkLst>
      </pc:sldChg>
      <pc:sldChg chg="modSp del">
        <pc:chgData name="André Baltieri" userId="d56cfdb1-1911-441a-9a39-6bdee9a14174" providerId="ADAL" clId="{102CC33E-D7AA-409D-94E2-6FC73D70D382}" dt="2022-07-05T12:44:53.120" v="336" actId="47"/>
        <pc:sldMkLst>
          <pc:docMk/>
          <pc:sldMk cId="1542812028" sldId="339"/>
        </pc:sldMkLst>
        <pc:picChg chg="mod">
          <ac:chgData name="André Baltieri" userId="d56cfdb1-1911-441a-9a39-6bdee9a14174" providerId="ADAL" clId="{102CC33E-D7AA-409D-94E2-6FC73D70D382}" dt="2022-07-05T11:53:20.780" v="201"/>
          <ac:picMkLst>
            <pc:docMk/>
            <pc:sldMk cId="1542812028" sldId="339"/>
            <ac:picMk id="1026" creationId="{0D8B5EE1-755D-1440-2574-04E390150DE4}"/>
          </ac:picMkLst>
        </pc:picChg>
      </pc:sldChg>
      <pc:sldChg chg="addSp delSp modSp add mod">
        <pc:chgData name="André Baltieri" userId="d56cfdb1-1911-441a-9a39-6bdee9a14174" providerId="ADAL" clId="{102CC33E-D7AA-409D-94E2-6FC73D70D382}" dt="2022-07-05T12:45:59.921" v="433" actId="6549"/>
        <pc:sldMkLst>
          <pc:docMk/>
          <pc:sldMk cId="545532252" sldId="340"/>
        </pc:sldMkLst>
        <pc:spChg chg="mod">
          <ac:chgData name="André Baltieri" userId="d56cfdb1-1911-441a-9a39-6bdee9a14174" providerId="ADAL" clId="{102CC33E-D7AA-409D-94E2-6FC73D70D382}" dt="2022-07-05T11:49:15.199" v="156" actId="20577"/>
          <ac:spMkLst>
            <pc:docMk/>
            <pc:sldMk cId="545532252" sldId="340"/>
            <ac:spMk id="3" creationId="{3268CB44-8B4D-C6C7-8E6F-2D5A3EF59780}"/>
          </ac:spMkLst>
        </pc:spChg>
        <pc:spChg chg="mod">
          <ac:chgData name="André Baltieri" userId="d56cfdb1-1911-441a-9a39-6bdee9a14174" providerId="ADAL" clId="{102CC33E-D7AA-409D-94E2-6FC73D70D382}" dt="2022-07-05T12:45:59.921" v="433" actId="6549"/>
          <ac:spMkLst>
            <pc:docMk/>
            <pc:sldMk cId="545532252" sldId="340"/>
            <ac:spMk id="6" creationId="{9F820775-5810-AAF4-7800-912DFC2AA3A6}"/>
          </ac:spMkLst>
        </pc:spChg>
        <pc:picChg chg="add mod">
          <ac:chgData name="André Baltieri" userId="d56cfdb1-1911-441a-9a39-6bdee9a14174" providerId="ADAL" clId="{102CC33E-D7AA-409D-94E2-6FC73D70D382}" dt="2022-07-05T12:43:55.855" v="335" actId="1076"/>
          <ac:picMkLst>
            <pc:docMk/>
            <pc:sldMk cId="545532252" sldId="340"/>
            <ac:picMk id="5" creationId="{BB74B39C-5DB3-9929-6779-02884D996AAB}"/>
          </ac:picMkLst>
        </pc:picChg>
        <pc:picChg chg="del">
          <ac:chgData name="André Baltieri" userId="d56cfdb1-1911-441a-9a39-6bdee9a14174" providerId="ADAL" clId="{102CC33E-D7AA-409D-94E2-6FC73D70D382}" dt="2022-07-05T12:43:39.871" v="330" actId="478"/>
          <ac:picMkLst>
            <pc:docMk/>
            <pc:sldMk cId="545532252" sldId="340"/>
            <ac:picMk id="8" creationId="{D48F3DE1-B34C-CCA5-A24B-5D2822E44DB5}"/>
          </ac:picMkLst>
        </pc:picChg>
      </pc:sldChg>
      <pc:sldChg chg="addSp modSp add mod ord">
        <pc:chgData name="André Baltieri" userId="d56cfdb1-1911-441a-9a39-6bdee9a14174" providerId="ADAL" clId="{102CC33E-D7AA-409D-94E2-6FC73D70D382}" dt="2022-07-11T18:19:26.828" v="3159" actId="1076"/>
        <pc:sldMkLst>
          <pc:docMk/>
          <pc:sldMk cId="1478416824" sldId="341"/>
        </pc:sldMkLst>
        <pc:spChg chg="mod">
          <ac:chgData name="André Baltieri" userId="d56cfdb1-1911-441a-9a39-6bdee9a14174" providerId="ADAL" clId="{102CC33E-D7AA-409D-94E2-6FC73D70D382}" dt="2022-07-05T20:12:54.746" v="1390" actId="20577"/>
          <ac:spMkLst>
            <pc:docMk/>
            <pc:sldMk cId="1478416824" sldId="341"/>
            <ac:spMk id="3" creationId="{3268CB44-8B4D-C6C7-8E6F-2D5A3EF59780}"/>
          </ac:spMkLst>
        </pc:spChg>
        <pc:spChg chg="mod">
          <ac:chgData name="André Baltieri" userId="d56cfdb1-1911-441a-9a39-6bdee9a14174" providerId="ADAL" clId="{102CC33E-D7AA-409D-94E2-6FC73D70D382}" dt="2022-07-11T18:17:30.901" v="3156" actId="20577"/>
          <ac:spMkLst>
            <pc:docMk/>
            <pc:sldMk cId="1478416824" sldId="341"/>
            <ac:spMk id="6" creationId="{9F820775-5810-AAF4-7800-912DFC2AA3A6}"/>
          </ac:spMkLst>
        </pc:spChg>
        <pc:picChg chg="add mod">
          <ac:chgData name="André Baltieri" userId="d56cfdb1-1911-441a-9a39-6bdee9a14174" providerId="ADAL" clId="{102CC33E-D7AA-409D-94E2-6FC73D70D382}" dt="2022-07-11T18:19:26.828" v="3159" actId="1076"/>
          <ac:picMkLst>
            <pc:docMk/>
            <pc:sldMk cId="1478416824" sldId="341"/>
            <ac:picMk id="5" creationId="{24DA471F-8E57-FFA3-9EDE-41A44F50A131}"/>
          </ac:picMkLst>
        </pc:picChg>
      </pc:sldChg>
      <pc:sldChg chg="modSp add mod">
        <pc:chgData name="André Baltieri" userId="d56cfdb1-1911-441a-9a39-6bdee9a14174" providerId="ADAL" clId="{102CC33E-D7AA-409D-94E2-6FC73D70D382}" dt="2022-07-05T14:53:25.818" v="977" actId="1076"/>
        <pc:sldMkLst>
          <pc:docMk/>
          <pc:sldMk cId="1189515238" sldId="342"/>
        </pc:sldMkLst>
        <pc:spChg chg="mod">
          <ac:chgData name="André Baltieri" userId="d56cfdb1-1911-441a-9a39-6bdee9a14174" providerId="ADAL" clId="{102CC33E-D7AA-409D-94E2-6FC73D70D382}" dt="2022-07-05T12:45:25.799" v="370" actId="5793"/>
          <ac:spMkLst>
            <pc:docMk/>
            <pc:sldMk cId="1189515238" sldId="342"/>
            <ac:spMk id="3" creationId="{3268CB44-8B4D-C6C7-8E6F-2D5A3EF59780}"/>
          </ac:spMkLst>
        </pc:spChg>
        <pc:spChg chg="mod">
          <ac:chgData name="André Baltieri" userId="d56cfdb1-1911-441a-9a39-6bdee9a14174" providerId="ADAL" clId="{102CC33E-D7AA-409D-94E2-6FC73D70D382}" dt="2022-07-05T14:53:25.818" v="977" actId="1076"/>
          <ac:spMkLst>
            <pc:docMk/>
            <pc:sldMk cId="1189515238" sldId="342"/>
            <ac:spMk id="6" creationId="{9F820775-5810-AAF4-7800-912DFC2AA3A6}"/>
          </ac:spMkLst>
        </pc:spChg>
      </pc:sldChg>
      <pc:sldChg chg="addSp delSp modSp add mod">
        <pc:chgData name="André Baltieri" userId="d56cfdb1-1911-441a-9a39-6bdee9a14174" providerId="ADAL" clId="{102CC33E-D7AA-409D-94E2-6FC73D70D382}" dt="2022-07-05T12:53:05.771" v="490" actId="1076"/>
        <pc:sldMkLst>
          <pc:docMk/>
          <pc:sldMk cId="1969445844" sldId="343"/>
        </pc:sldMkLst>
        <pc:picChg chg="del">
          <ac:chgData name="André Baltieri" userId="d56cfdb1-1911-441a-9a39-6bdee9a14174" providerId="ADAL" clId="{102CC33E-D7AA-409D-94E2-6FC73D70D382}" dt="2022-07-05T12:52:54.692" v="485" actId="478"/>
          <ac:picMkLst>
            <pc:docMk/>
            <pc:sldMk cId="1969445844" sldId="343"/>
            <ac:picMk id="5" creationId="{B5359A67-2FA4-817B-AABF-290DF4DF0D95}"/>
          </ac:picMkLst>
        </pc:picChg>
        <pc:picChg chg="add mod">
          <ac:chgData name="André Baltieri" userId="d56cfdb1-1911-441a-9a39-6bdee9a14174" providerId="ADAL" clId="{102CC33E-D7AA-409D-94E2-6FC73D70D382}" dt="2022-07-05T12:53:05.771" v="490" actId="1076"/>
          <ac:picMkLst>
            <pc:docMk/>
            <pc:sldMk cId="1969445844" sldId="343"/>
            <ac:picMk id="6" creationId="{37F45EF8-AA07-0DA7-A72F-3C2D600B8B62}"/>
          </ac:picMkLst>
        </pc:picChg>
      </pc:sldChg>
      <pc:sldChg chg="addSp delSp modSp add mod">
        <pc:chgData name="André Baltieri" userId="d56cfdb1-1911-441a-9a39-6bdee9a14174" providerId="ADAL" clId="{102CC33E-D7AA-409D-94E2-6FC73D70D382}" dt="2022-07-05T12:53:37.225" v="497" actId="1076"/>
        <pc:sldMkLst>
          <pc:docMk/>
          <pc:sldMk cId="2571619670" sldId="344"/>
        </pc:sldMkLst>
        <pc:picChg chg="add mod">
          <ac:chgData name="André Baltieri" userId="d56cfdb1-1911-441a-9a39-6bdee9a14174" providerId="ADAL" clId="{102CC33E-D7AA-409D-94E2-6FC73D70D382}" dt="2022-07-05T12:53:37.225" v="497" actId="1076"/>
          <ac:picMkLst>
            <pc:docMk/>
            <pc:sldMk cId="2571619670" sldId="344"/>
            <ac:picMk id="5" creationId="{844C14B3-90AB-0AB9-31C2-FB5CB31C627D}"/>
          </ac:picMkLst>
        </pc:picChg>
        <pc:picChg chg="del">
          <ac:chgData name="André Baltieri" userId="d56cfdb1-1911-441a-9a39-6bdee9a14174" providerId="ADAL" clId="{102CC33E-D7AA-409D-94E2-6FC73D70D382}" dt="2022-07-05T12:53:25.961" v="492" actId="478"/>
          <ac:picMkLst>
            <pc:docMk/>
            <pc:sldMk cId="2571619670" sldId="344"/>
            <ac:picMk id="6" creationId="{37F45EF8-AA07-0DA7-A72F-3C2D600B8B62}"/>
          </ac:picMkLst>
        </pc:picChg>
      </pc:sldChg>
      <pc:sldChg chg="modSp add mod">
        <pc:chgData name="André Baltieri" userId="d56cfdb1-1911-441a-9a39-6bdee9a14174" providerId="ADAL" clId="{102CC33E-D7AA-409D-94E2-6FC73D70D382}" dt="2022-07-05T12:57:30.958" v="538" actId="20577"/>
        <pc:sldMkLst>
          <pc:docMk/>
          <pc:sldMk cId="1253604410" sldId="345"/>
        </pc:sldMkLst>
        <pc:spChg chg="mod">
          <ac:chgData name="André Baltieri" userId="d56cfdb1-1911-441a-9a39-6bdee9a14174" providerId="ADAL" clId="{102CC33E-D7AA-409D-94E2-6FC73D70D382}" dt="2022-07-05T12:57:30.958" v="538" actId="20577"/>
          <ac:spMkLst>
            <pc:docMk/>
            <pc:sldMk cId="1253604410" sldId="345"/>
            <ac:spMk id="2" creationId="{AC7D3648-337A-F809-7BBD-DE204BACAF0E}"/>
          </ac:spMkLst>
        </pc:spChg>
      </pc:sldChg>
      <pc:sldChg chg="modSp add mod">
        <pc:chgData name="André Baltieri" userId="d56cfdb1-1911-441a-9a39-6bdee9a14174" providerId="ADAL" clId="{102CC33E-D7AA-409D-94E2-6FC73D70D382}" dt="2022-07-05T13:13:43.266" v="791" actId="20577"/>
        <pc:sldMkLst>
          <pc:docMk/>
          <pc:sldMk cId="104270006" sldId="346"/>
        </pc:sldMkLst>
        <pc:spChg chg="mod">
          <ac:chgData name="André Baltieri" userId="d56cfdb1-1911-441a-9a39-6bdee9a14174" providerId="ADAL" clId="{102CC33E-D7AA-409D-94E2-6FC73D70D382}" dt="2022-07-05T13:12:48.514" v="653" actId="20577"/>
          <ac:spMkLst>
            <pc:docMk/>
            <pc:sldMk cId="104270006" sldId="346"/>
            <ac:spMk id="3" creationId="{3268CB44-8B4D-C6C7-8E6F-2D5A3EF59780}"/>
          </ac:spMkLst>
        </pc:spChg>
        <pc:spChg chg="mod">
          <ac:chgData name="André Baltieri" userId="d56cfdb1-1911-441a-9a39-6bdee9a14174" providerId="ADAL" clId="{102CC33E-D7AA-409D-94E2-6FC73D70D382}" dt="2022-07-05T13:13:43.266" v="791" actId="20577"/>
          <ac:spMkLst>
            <pc:docMk/>
            <pc:sldMk cId="104270006" sldId="346"/>
            <ac:spMk id="6" creationId="{9F820775-5810-AAF4-7800-912DFC2AA3A6}"/>
          </ac:spMkLst>
        </pc:spChg>
      </pc:sldChg>
      <pc:sldChg chg="add del">
        <pc:chgData name="André Baltieri" userId="d56cfdb1-1911-441a-9a39-6bdee9a14174" providerId="ADAL" clId="{102CC33E-D7AA-409D-94E2-6FC73D70D382}" dt="2022-07-05T14:51:30.478" v="824" actId="47"/>
        <pc:sldMkLst>
          <pc:docMk/>
          <pc:sldMk cId="1300429084" sldId="347"/>
        </pc:sldMkLst>
      </pc:sldChg>
      <pc:sldChg chg="addSp modSp add mod">
        <pc:chgData name="André Baltieri" userId="d56cfdb1-1911-441a-9a39-6bdee9a14174" providerId="ADAL" clId="{102CC33E-D7AA-409D-94E2-6FC73D70D382}" dt="2022-07-05T22:33:54.822" v="1542" actId="20577"/>
        <pc:sldMkLst>
          <pc:docMk/>
          <pc:sldMk cId="1928123123" sldId="348"/>
        </pc:sldMkLst>
        <pc:spChg chg="mod">
          <ac:chgData name="André Baltieri" userId="d56cfdb1-1911-441a-9a39-6bdee9a14174" providerId="ADAL" clId="{102CC33E-D7AA-409D-94E2-6FC73D70D382}" dt="2022-07-05T22:32:40.276" v="1414" actId="5793"/>
          <ac:spMkLst>
            <pc:docMk/>
            <pc:sldMk cId="1928123123" sldId="348"/>
            <ac:spMk id="3" creationId="{3268CB44-8B4D-C6C7-8E6F-2D5A3EF59780}"/>
          </ac:spMkLst>
        </pc:spChg>
        <pc:spChg chg="mod">
          <ac:chgData name="André Baltieri" userId="d56cfdb1-1911-441a-9a39-6bdee9a14174" providerId="ADAL" clId="{102CC33E-D7AA-409D-94E2-6FC73D70D382}" dt="2022-07-05T22:33:54.822" v="1542" actId="20577"/>
          <ac:spMkLst>
            <pc:docMk/>
            <pc:sldMk cId="1928123123" sldId="348"/>
            <ac:spMk id="6" creationId="{9F820775-5810-AAF4-7800-912DFC2AA3A6}"/>
          </ac:spMkLst>
        </pc:spChg>
        <pc:picChg chg="add mod">
          <ac:chgData name="André Baltieri" userId="d56cfdb1-1911-441a-9a39-6bdee9a14174" providerId="ADAL" clId="{102CC33E-D7AA-409D-94E2-6FC73D70D382}" dt="2022-07-05T22:33:40.157" v="1486" actId="1076"/>
          <ac:picMkLst>
            <pc:docMk/>
            <pc:sldMk cId="1928123123" sldId="348"/>
            <ac:picMk id="5" creationId="{99DA0C9A-6ED5-EDE1-E7D3-CAA9451C4263}"/>
          </ac:picMkLst>
        </pc:picChg>
      </pc:sldChg>
      <pc:sldChg chg="modSp add del mod">
        <pc:chgData name="André Baltieri" userId="d56cfdb1-1911-441a-9a39-6bdee9a14174" providerId="ADAL" clId="{102CC33E-D7AA-409D-94E2-6FC73D70D382}" dt="2022-07-05T22:27:44.437" v="1392" actId="2696"/>
        <pc:sldMkLst>
          <pc:docMk/>
          <pc:sldMk cId="2333930921" sldId="348"/>
        </pc:sldMkLst>
        <pc:spChg chg="mod">
          <ac:chgData name="André Baltieri" userId="d56cfdb1-1911-441a-9a39-6bdee9a14174" providerId="ADAL" clId="{102CC33E-D7AA-409D-94E2-6FC73D70D382}" dt="2022-07-05T13:15:00.378" v="820" actId="20577"/>
          <ac:spMkLst>
            <pc:docMk/>
            <pc:sldMk cId="2333930921" sldId="348"/>
            <ac:spMk id="3" creationId="{3268CB44-8B4D-C6C7-8E6F-2D5A3EF59780}"/>
          </ac:spMkLst>
        </pc:spChg>
        <pc:spChg chg="mod">
          <ac:chgData name="André Baltieri" userId="d56cfdb1-1911-441a-9a39-6bdee9a14174" providerId="ADAL" clId="{102CC33E-D7AA-409D-94E2-6FC73D70D382}" dt="2022-07-05T13:15:04.714" v="823" actId="20577"/>
          <ac:spMkLst>
            <pc:docMk/>
            <pc:sldMk cId="2333930921" sldId="348"/>
            <ac:spMk id="6" creationId="{9F820775-5810-AAF4-7800-912DFC2AA3A6}"/>
          </ac:spMkLst>
        </pc:spChg>
      </pc:sldChg>
      <pc:sldChg chg="modSp add mod">
        <pc:chgData name="André Baltieri" userId="d56cfdb1-1911-441a-9a39-6bdee9a14174" providerId="ADAL" clId="{102CC33E-D7AA-409D-94E2-6FC73D70D382}" dt="2022-07-11T17:06:29.778" v="2684" actId="20577"/>
        <pc:sldMkLst>
          <pc:docMk/>
          <pc:sldMk cId="1750157740" sldId="349"/>
        </pc:sldMkLst>
        <pc:spChg chg="mod">
          <ac:chgData name="André Baltieri" userId="d56cfdb1-1911-441a-9a39-6bdee9a14174" providerId="ADAL" clId="{102CC33E-D7AA-409D-94E2-6FC73D70D382}" dt="2022-07-11T17:06:29.778" v="2684" actId="20577"/>
          <ac:spMkLst>
            <pc:docMk/>
            <pc:sldMk cId="1750157740" sldId="349"/>
            <ac:spMk id="2" creationId="{AC7D3648-337A-F809-7BBD-DE204BACAF0E}"/>
          </ac:spMkLst>
        </pc:spChg>
        <pc:spChg chg="mod">
          <ac:chgData name="André Baltieri" userId="d56cfdb1-1911-441a-9a39-6bdee9a14174" providerId="ADAL" clId="{102CC33E-D7AA-409D-94E2-6FC73D70D382}" dt="2022-07-11T17:06:21.283" v="2680"/>
          <ac:spMkLst>
            <pc:docMk/>
            <pc:sldMk cId="1750157740" sldId="349"/>
            <ac:spMk id="3" creationId="{FBFD0342-02D1-1521-0720-19F6177F5D9E}"/>
          </ac:spMkLst>
        </pc:spChg>
      </pc:sldChg>
      <pc:sldChg chg="del">
        <pc:chgData name="André Baltieri" userId="d56cfdb1-1911-441a-9a39-6bdee9a14174" providerId="ADAL" clId="{102CC33E-D7AA-409D-94E2-6FC73D70D382}" dt="2022-07-05T22:27:44.437" v="1392" actId="2696"/>
        <pc:sldMkLst>
          <pc:docMk/>
          <pc:sldMk cId="2034272291" sldId="349"/>
        </pc:sldMkLst>
      </pc:sldChg>
      <pc:sldChg chg="del">
        <pc:chgData name="André Baltieri" userId="d56cfdb1-1911-441a-9a39-6bdee9a14174" providerId="ADAL" clId="{102CC33E-D7AA-409D-94E2-6FC73D70D382}" dt="2022-07-05T14:51:30.478" v="824" actId="47"/>
        <pc:sldMkLst>
          <pc:docMk/>
          <pc:sldMk cId="811071325" sldId="350"/>
        </pc:sldMkLst>
      </pc:sldChg>
      <pc:sldChg chg="addSp modSp mod">
        <pc:chgData name="André Baltieri" userId="d56cfdb1-1911-441a-9a39-6bdee9a14174" providerId="ADAL" clId="{102CC33E-D7AA-409D-94E2-6FC73D70D382}" dt="2022-07-11T17:52:25.438" v="3006" actId="20577"/>
        <pc:sldMkLst>
          <pc:docMk/>
          <pc:sldMk cId="2454333761" sldId="351"/>
        </pc:sldMkLst>
        <pc:spChg chg="mod">
          <ac:chgData name="André Baltieri" userId="d56cfdb1-1911-441a-9a39-6bdee9a14174" providerId="ADAL" clId="{102CC33E-D7AA-409D-94E2-6FC73D70D382}" dt="2022-07-11T17:52:25.438" v="3006" actId="20577"/>
          <ac:spMkLst>
            <pc:docMk/>
            <pc:sldMk cId="2454333761" sldId="351"/>
            <ac:spMk id="3" creationId="{3268CB44-8B4D-C6C7-8E6F-2D5A3EF59780}"/>
          </ac:spMkLst>
        </pc:spChg>
        <pc:spChg chg="mod">
          <ac:chgData name="André Baltieri" userId="d56cfdb1-1911-441a-9a39-6bdee9a14174" providerId="ADAL" clId="{102CC33E-D7AA-409D-94E2-6FC73D70D382}" dt="2022-07-11T17:50:58.034" v="2984" actId="113"/>
          <ac:spMkLst>
            <pc:docMk/>
            <pc:sldMk cId="2454333761" sldId="351"/>
            <ac:spMk id="6" creationId="{9F820775-5810-AAF4-7800-912DFC2AA3A6}"/>
          </ac:spMkLst>
        </pc:spChg>
        <pc:picChg chg="add mod">
          <ac:chgData name="André Baltieri" userId="d56cfdb1-1911-441a-9a39-6bdee9a14174" providerId="ADAL" clId="{102CC33E-D7AA-409D-94E2-6FC73D70D382}" dt="2022-07-11T17:52:11.642" v="2989" actId="1076"/>
          <ac:picMkLst>
            <pc:docMk/>
            <pc:sldMk cId="2454333761" sldId="351"/>
            <ac:picMk id="5" creationId="{A5507118-04A3-23FB-608C-0FEF3C9D790E}"/>
          </ac:picMkLst>
        </pc:picChg>
      </pc:sldChg>
      <pc:sldChg chg="del">
        <pc:chgData name="André Baltieri" userId="d56cfdb1-1911-441a-9a39-6bdee9a14174" providerId="ADAL" clId="{102CC33E-D7AA-409D-94E2-6FC73D70D382}" dt="2022-07-11T17:26:07.513" v="2685" actId="47"/>
        <pc:sldMkLst>
          <pc:docMk/>
          <pc:sldMk cId="162692336" sldId="352"/>
        </pc:sldMkLst>
      </pc:sldChg>
      <pc:sldChg chg="addSp delSp modSp add mod">
        <pc:chgData name="André Baltieri" userId="d56cfdb1-1911-441a-9a39-6bdee9a14174" providerId="ADAL" clId="{102CC33E-D7AA-409D-94E2-6FC73D70D382}" dt="2022-07-05T14:53:56.088" v="1009"/>
        <pc:sldMkLst>
          <pc:docMk/>
          <pc:sldMk cId="152290772" sldId="353"/>
        </pc:sldMkLst>
        <pc:spChg chg="mod">
          <ac:chgData name="André Baltieri" userId="d56cfdb1-1911-441a-9a39-6bdee9a14174" providerId="ADAL" clId="{102CC33E-D7AA-409D-94E2-6FC73D70D382}" dt="2022-07-05T14:53:52.991" v="1007" actId="14100"/>
          <ac:spMkLst>
            <pc:docMk/>
            <pc:sldMk cId="152290772" sldId="353"/>
            <ac:spMk id="6" creationId="{9F820775-5810-AAF4-7800-912DFC2AA3A6}"/>
          </ac:spMkLst>
        </pc:spChg>
        <pc:spChg chg="add del mod">
          <ac:chgData name="André Baltieri" userId="d56cfdb1-1911-441a-9a39-6bdee9a14174" providerId="ADAL" clId="{102CC33E-D7AA-409D-94E2-6FC73D70D382}" dt="2022-07-05T14:53:56.088" v="1009"/>
          <ac:spMkLst>
            <pc:docMk/>
            <pc:sldMk cId="152290772" sldId="353"/>
            <ac:spMk id="10" creationId="{6D1E7A2F-DACA-B081-4A7E-BCCD925C4763}"/>
          </ac:spMkLst>
        </pc:spChg>
      </pc:sldChg>
      <pc:sldChg chg="modSp add mod">
        <pc:chgData name="André Baltieri" userId="d56cfdb1-1911-441a-9a39-6bdee9a14174" providerId="ADAL" clId="{102CC33E-D7AA-409D-94E2-6FC73D70D382}" dt="2022-07-05T14:54:06.917" v="1034" actId="27636"/>
        <pc:sldMkLst>
          <pc:docMk/>
          <pc:sldMk cId="3318610336" sldId="354"/>
        </pc:sldMkLst>
        <pc:spChg chg="mod">
          <ac:chgData name="André Baltieri" userId="d56cfdb1-1911-441a-9a39-6bdee9a14174" providerId="ADAL" clId="{102CC33E-D7AA-409D-94E2-6FC73D70D382}" dt="2022-07-05T14:54:06.917" v="1034" actId="27636"/>
          <ac:spMkLst>
            <pc:docMk/>
            <pc:sldMk cId="3318610336" sldId="354"/>
            <ac:spMk id="6" creationId="{9F820775-5810-AAF4-7800-912DFC2AA3A6}"/>
          </ac:spMkLst>
        </pc:spChg>
      </pc:sldChg>
      <pc:sldChg chg="modSp add mod">
        <pc:chgData name="André Baltieri" userId="d56cfdb1-1911-441a-9a39-6bdee9a14174" providerId="ADAL" clId="{102CC33E-D7AA-409D-94E2-6FC73D70D382}" dt="2022-07-05T14:54:46.842" v="1136" actId="14100"/>
        <pc:sldMkLst>
          <pc:docMk/>
          <pc:sldMk cId="1853498099" sldId="355"/>
        </pc:sldMkLst>
        <pc:spChg chg="mod">
          <ac:chgData name="André Baltieri" userId="d56cfdb1-1911-441a-9a39-6bdee9a14174" providerId="ADAL" clId="{102CC33E-D7AA-409D-94E2-6FC73D70D382}" dt="2022-07-05T14:54:46.842" v="1136" actId="14100"/>
          <ac:spMkLst>
            <pc:docMk/>
            <pc:sldMk cId="1853498099" sldId="355"/>
            <ac:spMk id="6" creationId="{9F820775-5810-AAF4-7800-912DFC2AA3A6}"/>
          </ac:spMkLst>
        </pc:spChg>
      </pc:sldChg>
      <pc:sldChg chg="modSp add mod">
        <pc:chgData name="André Baltieri" userId="d56cfdb1-1911-441a-9a39-6bdee9a14174" providerId="ADAL" clId="{102CC33E-D7AA-409D-94E2-6FC73D70D382}" dt="2022-07-05T14:55:32.106" v="1188"/>
        <pc:sldMkLst>
          <pc:docMk/>
          <pc:sldMk cId="3590792703" sldId="356"/>
        </pc:sldMkLst>
        <pc:spChg chg="mod">
          <ac:chgData name="André Baltieri" userId="d56cfdb1-1911-441a-9a39-6bdee9a14174" providerId="ADAL" clId="{102CC33E-D7AA-409D-94E2-6FC73D70D382}" dt="2022-07-05T14:55:07.812" v="1147" actId="20577"/>
          <ac:spMkLst>
            <pc:docMk/>
            <pc:sldMk cId="3590792703" sldId="356"/>
            <ac:spMk id="2" creationId="{AC7D3648-337A-F809-7BBD-DE204BACAF0E}"/>
          </ac:spMkLst>
        </pc:spChg>
        <pc:spChg chg="mod">
          <ac:chgData name="André Baltieri" userId="d56cfdb1-1911-441a-9a39-6bdee9a14174" providerId="ADAL" clId="{102CC33E-D7AA-409D-94E2-6FC73D70D382}" dt="2022-07-05T14:55:32.106" v="1188"/>
          <ac:spMkLst>
            <pc:docMk/>
            <pc:sldMk cId="3590792703" sldId="356"/>
            <ac:spMk id="3" creationId="{FBFD0342-02D1-1521-0720-19F6177F5D9E}"/>
          </ac:spMkLst>
        </pc:spChg>
      </pc:sldChg>
      <pc:sldChg chg="modSp add mod ord">
        <pc:chgData name="André Baltieri" userId="d56cfdb1-1911-441a-9a39-6bdee9a14174" providerId="ADAL" clId="{102CC33E-D7AA-409D-94E2-6FC73D70D382}" dt="2022-07-05T14:56:11.250" v="1245"/>
        <pc:sldMkLst>
          <pc:docMk/>
          <pc:sldMk cId="171356270" sldId="357"/>
        </pc:sldMkLst>
        <pc:spChg chg="mod">
          <ac:chgData name="André Baltieri" userId="d56cfdb1-1911-441a-9a39-6bdee9a14174" providerId="ADAL" clId="{102CC33E-D7AA-409D-94E2-6FC73D70D382}" dt="2022-07-05T14:56:02.777" v="1243" actId="20577"/>
          <ac:spMkLst>
            <pc:docMk/>
            <pc:sldMk cId="171356270" sldId="357"/>
            <ac:spMk id="6" creationId="{9F820775-5810-AAF4-7800-912DFC2AA3A6}"/>
          </ac:spMkLst>
        </pc:spChg>
      </pc:sldChg>
      <pc:sldChg chg="modSp add mod">
        <pc:chgData name="André Baltieri" userId="d56cfdb1-1911-441a-9a39-6bdee9a14174" providerId="ADAL" clId="{102CC33E-D7AA-409D-94E2-6FC73D70D382}" dt="2022-07-05T14:56:26.178" v="1288" actId="20577"/>
        <pc:sldMkLst>
          <pc:docMk/>
          <pc:sldMk cId="3941187140" sldId="358"/>
        </pc:sldMkLst>
        <pc:spChg chg="mod">
          <ac:chgData name="André Baltieri" userId="d56cfdb1-1911-441a-9a39-6bdee9a14174" providerId="ADAL" clId="{102CC33E-D7AA-409D-94E2-6FC73D70D382}" dt="2022-07-05T14:56:26.178" v="1288" actId="20577"/>
          <ac:spMkLst>
            <pc:docMk/>
            <pc:sldMk cId="3941187140" sldId="358"/>
            <ac:spMk id="6" creationId="{9F820775-5810-AAF4-7800-912DFC2AA3A6}"/>
          </ac:spMkLst>
        </pc:spChg>
      </pc:sldChg>
      <pc:sldChg chg="modSp add mod">
        <pc:chgData name="André Baltieri" userId="d56cfdb1-1911-441a-9a39-6bdee9a14174" providerId="ADAL" clId="{102CC33E-D7AA-409D-94E2-6FC73D70D382}" dt="2022-07-05T14:57:46.752" v="1343" actId="20577"/>
        <pc:sldMkLst>
          <pc:docMk/>
          <pc:sldMk cId="1720658214" sldId="359"/>
        </pc:sldMkLst>
        <pc:spChg chg="mod">
          <ac:chgData name="André Baltieri" userId="d56cfdb1-1911-441a-9a39-6bdee9a14174" providerId="ADAL" clId="{102CC33E-D7AA-409D-94E2-6FC73D70D382}" dt="2022-07-05T14:57:46.752" v="1343" actId="20577"/>
          <ac:spMkLst>
            <pc:docMk/>
            <pc:sldMk cId="1720658214" sldId="359"/>
            <ac:spMk id="6" creationId="{9F820775-5810-AAF4-7800-912DFC2AA3A6}"/>
          </ac:spMkLst>
        </pc:spChg>
      </pc:sldChg>
      <pc:sldChg chg="addSp delSp modSp add mod">
        <pc:chgData name="André Baltieri" userId="d56cfdb1-1911-441a-9a39-6bdee9a14174" providerId="ADAL" clId="{102CC33E-D7AA-409D-94E2-6FC73D70D382}" dt="2022-07-05T22:35:12.440" v="1553" actId="1076"/>
        <pc:sldMkLst>
          <pc:docMk/>
          <pc:sldMk cId="2921919583" sldId="360"/>
        </pc:sldMkLst>
        <pc:spChg chg="del">
          <ac:chgData name="André Baltieri" userId="d56cfdb1-1911-441a-9a39-6bdee9a14174" providerId="ADAL" clId="{102CC33E-D7AA-409D-94E2-6FC73D70D382}" dt="2022-07-05T22:35:07.580" v="1551" actId="478"/>
          <ac:spMkLst>
            <pc:docMk/>
            <pc:sldMk cId="2921919583" sldId="360"/>
            <ac:spMk id="6" creationId="{9F820775-5810-AAF4-7800-912DFC2AA3A6}"/>
          </ac:spMkLst>
        </pc:spChg>
        <pc:spChg chg="add del mod">
          <ac:chgData name="André Baltieri" userId="d56cfdb1-1911-441a-9a39-6bdee9a14174" providerId="ADAL" clId="{102CC33E-D7AA-409D-94E2-6FC73D70D382}" dt="2022-07-05T22:35:09.364" v="1552" actId="478"/>
          <ac:spMkLst>
            <pc:docMk/>
            <pc:sldMk cId="2921919583" sldId="360"/>
            <ac:spMk id="10" creationId="{EC05FB09-3012-8A97-23B3-B29213E06C7E}"/>
          </ac:spMkLst>
        </pc:spChg>
        <pc:picChg chg="del">
          <ac:chgData name="André Baltieri" userId="d56cfdb1-1911-441a-9a39-6bdee9a14174" providerId="ADAL" clId="{102CC33E-D7AA-409D-94E2-6FC73D70D382}" dt="2022-07-05T22:34:54.879" v="1545" actId="478"/>
          <ac:picMkLst>
            <pc:docMk/>
            <pc:sldMk cId="2921919583" sldId="360"/>
            <ac:picMk id="5" creationId="{99DA0C9A-6ED5-EDE1-E7D3-CAA9451C4263}"/>
          </ac:picMkLst>
        </pc:picChg>
        <pc:picChg chg="add mod">
          <ac:chgData name="André Baltieri" userId="d56cfdb1-1911-441a-9a39-6bdee9a14174" providerId="ADAL" clId="{102CC33E-D7AA-409D-94E2-6FC73D70D382}" dt="2022-07-05T22:35:12.440" v="1553" actId="1076"/>
          <ac:picMkLst>
            <pc:docMk/>
            <pc:sldMk cId="2921919583" sldId="360"/>
            <ac:picMk id="7" creationId="{C36976A9-7730-3EBA-5204-8C7B67187CB7}"/>
          </ac:picMkLst>
        </pc:picChg>
      </pc:sldChg>
      <pc:sldChg chg="addSp delSp modSp add mod ord">
        <pc:chgData name="André Baltieri" userId="d56cfdb1-1911-441a-9a39-6bdee9a14174" providerId="ADAL" clId="{102CC33E-D7AA-409D-94E2-6FC73D70D382}" dt="2022-07-05T22:37:47.032" v="1749" actId="113"/>
        <pc:sldMkLst>
          <pc:docMk/>
          <pc:sldMk cId="3629488306" sldId="361"/>
        </pc:sldMkLst>
        <pc:spChg chg="mod">
          <ac:chgData name="André Baltieri" userId="d56cfdb1-1911-441a-9a39-6bdee9a14174" providerId="ADAL" clId="{102CC33E-D7AA-409D-94E2-6FC73D70D382}" dt="2022-07-05T22:36:45.515" v="1634" actId="20577"/>
          <ac:spMkLst>
            <pc:docMk/>
            <pc:sldMk cId="3629488306" sldId="361"/>
            <ac:spMk id="3" creationId="{3268CB44-8B4D-C6C7-8E6F-2D5A3EF59780}"/>
          </ac:spMkLst>
        </pc:spChg>
        <pc:spChg chg="mod">
          <ac:chgData name="André Baltieri" userId="d56cfdb1-1911-441a-9a39-6bdee9a14174" providerId="ADAL" clId="{102CC33E-D7AA-409D-94E2-6FC73D70D382}" dt="2022-07-05T22:37:47.032" v="1749" actId="113"/>
          <ac:spMkLst>
            <pc:docMk/>
            <pc:sldMk cId="3629488306" sldId="361"/>
            <ac:spMk id="6" creationId="{9F820775-5810-AAF4-7800-912DFC2AA3A6}"/>
          </ac:spMkLst>
        </pc:spChg>
        <pc:picChg chg="del">
          <ac:chgData name="André Baltieri" userId="d56cfdb1-1911-441a-9a39-6bdee9a14174" providerId="ADAL" clId="{102CC33E-D7AA-409D-94E2-6FC73D70D382}" dt="2022-07-05T22:36:11.077" v="1577" actId="478"/>
          <ac:picMkLst>
            <pc:docMk/>
            <pc:sldMk cId="3629488306" sldId="361"/>
            <ac:picMk id="5" creationId="{99DA0C9A-6ED5-EDE1-E7D3-CAA9451C4263}"/>
          </ac:picMkLst>
        </pc:picChg>
        <pc:picChg chg="add mod">
          <ac:chgData name="André Baltieri" userId="d56cfdb1-1911-441a-9a39-6bdee9a14174" providerId="ADAL" clId="{102CC33E-D7AA-409D-94E2-6FC73D70D382}" dt="2022-07-05T22:36:23.105" v="1583" actId="1076"/>
          <ac:picMkLst>
            <pc:docMk/>
            <pc:sldMk cId="3629488306" sldId="361"/>
            <ac:picMk id="7" creationId="{0AF1C4C8-355F-BEDD-BB0A-E49C366135D3}"/>
          </ac:picMkLst>
        </pc:picChg>
      </pc:sldChg>
      <pc:sldChg chg="addSp delSp modSp add mod">
        <pc:chgData name="André Baltieri" userId="d56cfdb1-1911-441a-9a39-6bdee9a14174" providerId="ADAL" clId="{102CC33E-D7AA-409D-94E2-6FC73D70D382}" dt="2022-07-05T22:39:35.092" v="1846"/>
        <pc:sldMkLst>
          <pc:docMk/>
          <pc:sldMk cId="3745785554" sldId="362"/>
        </pc:sldMkLst>
        <pc:spChg chg="mod">
          <ac:chgData name="André Baltieri" userId="d56cfdb1-1911-441a-9a39-6bdee9a14174" providerId="ADAL" clId="{102CC33E-D7AA-409D-94E2-6FC73D70D382}" dt="2022-07-05T22:39:35.092" v="1846"/>
          <ac:spMkLst>
            <pc:docMk/>
            <pc:sldMk cId="3745785554" sldId="362"/>
            <ac:spMk id="3" creationId="{3268CB44-8B4D-C6C7-8E6F-2D5A3EF59780}"/>
          </ac:spMkLst>
        </pc:spChg>
        <pc:picChg chg="add mod">
          <ac:chgData name="André Baltieri" userId="d56cfdb1-1911-441a-9a39-6bdee9a14174" providerId="ADAL" clId="{102CC33E-D7AA-409D-94E2-6FC73D70D382}" dt="2022-07-05T22:39:11.971" v="1755" actId="1076"/>
          <ac:picMkLst>
            <pc:docMk/>
            <pc:sldMk cId="3745785554" sldId="362"/>
            <ac:picMk id="5" creationId="{25A5A2E7-1372-9F4B-41C6-86C3C600B18B}"/>
          </ac:picMkLst>
        </pc:picChg>
        <pc:picChg chg="del">
          <ac:chgData name="André Baltieri" userId="d56cfdb1-1911-441a-9a39-6bdee9a14174" providerId="ADAL" clId="{102CC33E-D7AA-409D-94E2-6FC73D70D382}" dt="2022-07-05T22:39:06.279" v="1751" actId="478"/>
          <ac:picMkLst>
            <pc:docMk/>
            <pc:sldMk cId="3745785554" sldId="362"/>
            <ac:picMk id="7" creationId="{C36976A9-7730-3EBA-5204-8C7B67187CB7}"/>
          </ac:picMkLst>
        </pc:picChg>
      </pc:sldChg>
      <pc:sldChg chg="addSp delSp modSp add mod">
        <pc:chgData name="André Baltieri" userId="d56cfdb1-1911-441a-9a39-6bdee9a14174" providerId="ADAL" clId="{102CC33E-D7AA-409D-94E2-6FC73D70D382}" dt="2022-07-05T22:44:13.895" v="1858" actId="1076"/>
        <pc:sldMkLst>
          <pc:docMk/>
          <pc:sldMk cId="267962073" sldId="363"/>
        </pc:sldMkLst>
        <pc:picChg chg="del">
          <ac:chgData name="André Baltieri" userId="d56cfdb1-1911-441a-9a39-6bdee9a14174" providerId="ADAL" clId="{102CC33E-D7AA-409D-94E2-6FC73D70D382}" dt="2022-07-05T22:43:53.648" v="1848" actId="478"/>
          <ac:picMkLst>
            <pc:docMk/>
            <pc:sldMk cId="267962073" sldId="363"/>
            <ac:picMk id="5" creationId="{25A5A2E7-1372-9F4B-41C6-86C3C600B18B}"/>
          </ac:picMkLst>
        </pc:picChg>
        <pc:picChg chg="add mod">
          <ac:chgData name="André Baltieri" userId="d56cfdb1-1911-441a-9a39-6bdee9a14174" providerId="ADAL" clId="{102CC33E-D7AA-409D-94E2-6FC73D70D382}" dt="2022-07-05T22:44:03.049" v="1853" actId="1076"/>
          <ac:picMkLst>
            <pc:docMk/>
            <pc:sldMk cId="267962073" sldId="363"/>
            <ac:picMk id="6" creationId="{4E0B2EED-A68B-0E16-BF62-247AA6F3A644}"/>
          </ac:picMkLst>
        </pc:picChg>
        <pc:picChg chg="add mod">
          <ac:chgData name="André Baltieri" userId="d56cfdb1-1911-441a-9a39-6bdee9a14174" providerId="ADAL" clId="{102CC33E-D7AA-409D-94E2-6FC73D70D382}" dt="2022-07-05T22:44:13.895" v="1858" actId="1076"/>
          <ac:picMkLst>
            <pc:docMk/>
            <pc:sldMk cId="267962073" sldId="363"/>
            <ac:picMk id="8" creationId="{69222E67-FBD1-6CCF-F746-0289DB0FD146}"/>
          </ac:picMkLst>
        </pc:picChg>
      </pc:sldChg>
      <pc:sldChg chg="modSp add mod">
        <pc:chgData name="André Baltieri" userId="d56cfdb1-1911-441a-9a39-6bdee9a14174" providerId="ADAL" clId="{102CC33E-D7AA-409D-94E2-6FC73D70D382}" dt="2022-07-05T22:45:30.456" v="1991" actId="113"/>
        <pc:sldMkLst>
          <pc:docMk/>
          <pc:sldMk cId="2770524493" sldId="364"/>
        </pc:sldMkLst>
        <pc:spChg chg="mod">
          <ac:chgData name="André Baltieri" userId="d56cfdb1-1911-441a-9a39-6bdee9a14174" providerId="ADAL" clId="{102CC33E-D7AA-409D-94E2-6FC73D70D382}" dt="2022-07-05T22:44:45.597" v="1872" actId="5793"/>
          <ac:spMkLst>
            <pc:docMk/>
            <pc:sldMk cId="2770524493" sldId="364"/>
            <ac:spMk id="3" creationId="{3268CB44-8B4D-C6C7-8E6F-2D5A3EF59780}"/>
          </ac:spMkLst>
        </pc:spChg>
        <pc:spChg chg="mod">
          <ac:chgData name="André Baltieri" userId="d56cfdb1-1911-441a-9a39-6bdee9a14174" providerId="ADAL" clId="{102CC33E-D7AA-409D-94E2-6FC73D70D382}" dt="2022-07-05T22:45:30.456" v="1991" actId="113"/>
          <ac:spMkLst>
            <pc:docMk/>
            <pc:sldMk cId="2770524493" sldId="364"/>
            <ac:spMk id="6" creationId="{9F820775-5810-AAF4-7800-912DFC2AA3A6}"/>
          </ac:spMkLst>
        </pc:spChg>
      </pc:sldChg>
      <pc:sldChg chg="addSp delSp modSp add mod">
        <pc:chgData name="André Baltieri" userId="d56cfdb1-1911-441a-9a39-6bdee9a14174" providerId="ADAL" clId="{102CC33E-D7AA-409D-94E2-6FC73D70D382}" dt="2022-07-05T22:49:12.211" v="2186" actId="478"/>
        <pc:sldMkLst>
          <pc:docMk/>
          <pc:sldMk cId="2334700483" sldId="365"/>
        </pc:sldMkLst>
        <pc:spChg chg="mod">
          <ac:chgData name="André Baltieri" userId="d56cfdb1-1911-441a-9a39-6bdee9a14174" providerId="ADAL" clId="{102CC33E-D7AA-409D-94E2-6FC73D70D382}" dt="2022-07-05T22:46:18.101" v="2010" actId="20577"/>
          <ac:spMkLst>
            <pc:docMk/>
            <pc:sldMk cId="2334700483" sldId="365"/>
            <ac:spMk id="3" creationId="{3268CB44-8B4D-C6C7-8E6F-2D5A3EF59780}"/>
          </ac:spMkLst>
        </pc:spChg>
        <pc:spChg chg="mod">
          <ac:chgData name="André Baltieri" userId="d56cfdb1-1911-441a-9a39-6bdee9a14174" providerId="ADAL" clId="{102CC33E-D7AA-409D-94E2-6FC73D70D382}" dt="2022-07-05T22:47:47.969" v="2181" actId="20577"/>
          <ac:spMkLst>
            <pc:docMk/>
            <pc:sldMk cId="2334700483" sldId="365"/>
            <ac:spMk id="6" creationId="{9F820775-5810-AAF4-7800-912DFC2AA3A6}"/>
          </ac:spMkLst>
        </pc:spChg>
        <pc:picChg chg="add del mod">
          <ac:chgData name="André Baltieri" userId="d56cfdb1-1911-441a-9a39-6bdee9a14174" providerId="ADAL" clId="{102CC33E-D7AA-409D-94E2-6FC73D70D382}" dt="2022-07-05T22:49:12.211" v="2186" actId="478"/>
          <ac:picMkLst>
            <pc:docMk/>
            <pc:sldMk cId="2334700483" sldId="365"/>
            <ac:picMk id="5" creationId="{E79B3F3A-6091-0DEA-13F0-D38FA200E35E}"/>
          </ac:picMkLst>
        </pc:picChg>
        <pc:picChg chg="del">
          <ac:chgData name="André Baltieri" userId="d56cfdb1-1911-441a-9a39-6bdee9a14174" providerId="ADAL" clId="{102CC33E-D7AA-409D-94E2-6FC73D70D382}" dt="2022-07-05T22:47:31.001" v="2178" actId="478"/>
          <ac:picMkLst>
            <pc:docMk/>
            <pc:sldMk cId="2334700483" sldId="365"/>
            <ac:picMk id="7" creationId="{0AF1C4C8-355F-BEDD-BB0A-E49C366135D3}"/>
          </ac:picMkLst>
        </pc:picChg>
      </pc:sldChg>
      <pc:sldChg chg="addSp delSp modSp add mod">
        <pc:chgData name="André Baltieri" userId="d56cfdb1-1911-441a-9a39-6bdee9a14174" providerId="ADAL" clId="{102CC33E-D7AA-409D-94E2-6FC73D70D382}" dt="2022-07-05T22:49:25.840" v="2193" actId="1076"/>
        <pc:sldMkLst>
          <pc:docMk/>
          <pc:sldMk cId="735354173" sldId="366"/>
        </pc:sldMkLst>
        <pc:spChg chg="del">
          <ac:chgData name="André Baltieri" userId="d56cfdb1-1911-441a-9a39-6bdee9a14174" providerId="ADAL" clId="{102CC33E-D7AA-409D-94E2-6FC73D70D382}" dt="2022-07-05T22:49:19.244" v="2190" actId="478"/>
          <ac:spMkLst>
            <pc:docMk/>
            <pc:sldMk cId="735354173" sldId="366"/>
            <ac:spMk id="6" creationId="{9F820775-5810-AAF4-7800-912DFC2AA3A6}"/>
          </ac:spMkLst>
        </pc:spChg>
        <pc:spChg chg="add del mod">
          <ac:chgData name="André Baltieri" userId="d56cfdb1-1911-441a-9a39-6bdee9a14174" providerId="ADAL" clId="{102CC33E-D7AA-409D-94E2-6FC73D70D382}" dt="2022-07-05T22:49:21.162" v="2191" actId="478"/>
          <ac:spMkLst>
            <pc:docMk/>
            <pc:sldMk cId="735354173" sldId="366"/>
            <ac:spMk id="7" creationId="{CFDCA06A-E7F3-1ECB-8E19-8F97FDE298A5}"/>
          </ac:spMkLst>
        </pc:spChg>
        <pc:picChg chg="add del mod">
          <ac:chgData name="André Baltieri" userId="d56cfdb1-1911-441a-9a39-6bdee9a14174" providerId="ADAL" clId="{102CC33E-D7AA-409D-94E2-6FC73D70D382}" dt="2022-07-05T22:49:25.840" v="2193" actId="1076"/>
          <ac:picMkLst>
            <pc:docMk/>
            <pc:sldMk cId="735354173" sldId="366"/>
            <ac:picMk id="5" creationId="{E79B3F3A-6091-0DEA-13F0-D38FA200E35E}"/>
          </ac:picMkLst>
        </pc:picChg>
      </pc:sldChg>
      <pc:sldChg chg="modSp add mod">
        <pc:chgData name="André Baltieri" userId="d56cfdb1-1911-441a-9a39-6bdee9a14174" providerId="ADAL" clId="{102CC33E-D7AA-409D-94E2-6FC73D70D382}" dt="2022-07-05T22:54:38.864" v="2432" actId="20577"/>
        <pc:sldMkLst>
          <pc:docMk/>
          <pc:sldMk cId="2032463153" sldId="367"/>
        </pc:sldMkLst>
        <pc:spChg chg="mod">
          <ac:chgData name="André Baltieri" userId="d56cfdb1-1911-441a-9a39-6bdee9a14174" providerId="ADAL" clId="{102CC33E-D7AA-409D-94E2-6FC73D70D382}" dt="2022-07-05T22:53:41.521" v="2255" actId="20577"/>
          <ac:spMkLst>
            <pc:docMk/>
            <pc:sldMk cId="2032463153" sldId="367"/>
            <ac:spMk id="3" creationId="{3268CB44-8B4D-C6C7-8E6F-2D5A3EF59780}"/>
          </ac:spMkLst>
        </pc:spChg>
        <pc:spChg chg="mod">
          <ac:chgData name="André Baltieri" userId="d56cfdb1-1911-441a-9a39-6bdee9a14174" providerId="ADAL" clId="{102CC33E-D7AA-409D-94E2-6FC73D70D382}" dt="2022-07-05T22:54:38.864" v="2432" actId="20577"/>
          <ac:spMkLst>
            <pc:docMk/>
            <pc:sldMk cId="2032463153" sldId="367"/>
            <ac:spMk id="6" creationId="{9F820775-5810-AAF4-7800-912DFC2AA3A6}"/>
          </ac:spMkLst>
        </pc:spChg>
      </pc:sldChg>
      <pc:sldChg chg="addSp delSp modSp add mod">
        <pc:chgData name="André Baltieri" userId="d56cfdb1-1911-441a-9a39-6bdee9a14174" providerId="ADAL" clId="{102CC33E-D7AA-409D-94E2-6FC73D70D382}" dt="2022-07-05T22:55:15.032" v="2437" actId="1076"/>
        <pc:sldMkLst>
          <pc:docMk/>
          <pc:sldMk cId="441274581" sldId="368"/>
        </pc:sldMkLst>
        <pc:spChg chg="mod">
          <ac:chgData name="André Baltieri" userId="d56cfdb1-1911-441a-9a39-6bdee9a14174" providerId="ADAL" clId="{102CC33E-D7AA-409D-94E2-6FC73D70D382}" dt="2022-07-05T22:54:07.829" v="2317" actId="20577"/>
          <ac:spMkLst>
            <pc:docMk/>
            <pc:sldMk cId="441274581" sldId="368"/>
            <ac:spMk id="3" creationId="{3268CB44-8B4D-C6C7-8E6F-2D5A3EF59780}"/>
          </ac:spMkLst>
        </pc:spChg>
        <pc:spChg chg="del">
          <ac:chgData name="André Baltieri" userId="d56cfdb1-1911-441a-9a39-6bdee9a14174" providerId="ADAL" clId="{102CC33E-D7AA-409D-94E2-6FC73D70D382}" dt="2022-07-05T22:53:30.535" v="2246" actId="478"/>
          <ac:spMkLst>
            <pc:docMk/>
            <pc:sldMk cId="441274581" sldId="368"/>
            <ac:spMk id="6" creationId="{9F820775-5810-AAF4-7800-912DFC2AA3A6}"/>
          </ac:spMkLst>
        </pc:spChg>
        <pc:spChg chg="add del mod">
          <ac:chgData name="André Baltieri" userId="d56cfdb1-1911-441a-9a39-6bdee9a14174" providerId="ADAL" clId="{102CC33E-D7AA-409D-94E2-6FC73D70D382}" dt="2022-07-05T22:53:32.006" v="2247" actId="478"/>
          <ac:spMkLst>
            <pc:docMk/>
            <pc:sldMk cId="441274581" sldId="368"/>
            <ac:spMk id="8" creationId="{1FFA3A86-6FFB-6291-ECF4-55EA7B4DF5AC}"/>
          </ac:spMkLst>
        </pc:spChg>
        <pc:picChg chg="add del mod">
          <ac:chgData name="André Baltieri" userId="d56cfdb1-1911-441a-9a39-6bdee9a14174" providerId="ADAL" clId="{102CC33E-D7AA-409D-94E2-6FC73D70D382}" dt="2022-07-05T22:55:09.289" v="2433" actId="478"/>
          <ac:picMkLst>
            <pc:docMk/>
            <pc:sldMk cId="441274581" sldId="368"/>
            <ac:picMk id="5" creationId="{42F6E41F-1D48-34CA-286D-890B3A1A732D}"/>
          </ac:picMkLst>
        </pc:picChg>
        <pc:picChg chg="add mod">
          <ac:chgData name="André Baltieri" userId="d56cfdb1-1911-441a-9a39-6bdee9a14174" providerId="ADAL" clId="{102CC33E-D7AA-409D-94E2-6FC73D70D382}" dt="2022-07-05T22:55:15.032" v="2437" actId="1076"/>
          <ac:picMkLst>
            <pc:docMk/>
            <pc:sldMk cId="441274581" sldId="368"/>
            <ac:picMk id="11" creationId="{F214B276-9884-614F-FC0B-1565832237BF}"/>
          </ac:picMkLst>
        </pc:picChg>
      </pc:sldChg>
      <pc:sldChg chg="addSp modSp add mod">
        <pc:chgData name="André Baltieri" userId="d56cfdb1-1911-441a-9a39-6bdee9a14174" providerId="ADAL" clId="{102CC33E-D7AA-409D-94E2-6FC73D70D382}" dt="2022-07-05T22:57:40.782" v="2650" actId="115"/>
        <pc:sldMkLst>
          <pc:docMk/>
          <pc:sldMk cId="3891178305" sldId="369"/>
        </pc:sldMkLst>
        <pc:spChg chg="mod">
          <ac:chgData name="André Baltieri" userId="d56cfdb1-1911-441a-9a39-6bdee9a14174" providerId="ADAL" clId="{102CC33E-D7AA-409D-94E2-6FC73D70D382}" dt="2022-07-05T22:57:40.782" v="2650" actId="115"/>
          <ac:spMkLst>
            <pc:docMk/>
            <pc:sldMk cId="3891178305" sldId="369"/>
            <ac:spMk id="6" creationId="{9F820775-5810-AAF4-7800-912DFC2AA3A6}"/>
          </ac:spMkLst>
        </pc:spChg>
        <pc:picChg chg="add mod">
          <ac:chgData name="André Baltieri" userId="d56cfdb1-1911-441a-9a39-6bdee9a14174" providerId="ADAL" clId="{102CC33E-D7AA-409D-94E2-6FC73D70D382}" dt="2022-07-05T22:56:02.081" v="2444" actId="1076"/>
          <ac:picMkLst>
            <pc:docMk/>
            <pc:sldMk cId="3891178305" sldId="369"/>
            <ac:picMk id="5" creationId="{FAA5110F-D619-D5ED-EA00-4844C3682EF8}"/>
          </ac:picMkLst>
        </pc:picChg>
      </pc:sldChg>
      <pc:sldChg chg="delSp modSp add mod">
        <pc:chgData name="André Baltieri" userId="d56cfdb1-1911-441a-9a39-6bdee9a14174" providerId="ADAL" clId="{102CC33E-D7AA-409D-94E2-6FC73D70D382}" dt="2022-07-05T22:59:53.983" v="2663" actId="478"/>
        <pc:sldMkLst>
          <pc:docMk/>
          <pc:sldMk cId="1967441650" sldId="370"/>
        </pc:sldMkLst>
        <pc:spChg chg="mod">
          <ac:chgData name="André Baltieri" userId="d56cfdb1-1911-441a-9a39-6bdee9a14174" providerId="ADAL" clId="{102CC33E-D7AA-409D-94E2-6FC73D70D382}" dt="2022-07-05T22:59:51.400" v="2662" actId="20577"/>
          <ac:spMkLst>
            <pc:docMk/>
            <pc:sldMk cId="1967441650" sldId="370"/>
            <ac:spMk id="3" creationId="{3268CB44-8B4D-C6C7-8E6F-2D5A3EF59780}"/>
          </ac:spMkLst>
        </pc:spChg>
        <pc:spChg chg="mod">
          <ac:chgData name="André Baltieri" userId="d56cfdb1-1911-441a-9a39-6bdee9a14174" providerId="ADAL" clId="{102CC33E-D7AA-409D-94E2-6FC73D70D382}" dt="2022-07-05T22:59:45.445" v="2652"/>
          <ac:spMkLst>
            <pc:docMk/>
            <pc:sldMk cId="1967441650" sldId="370"/>
            <ac:spMk id="6" creationId="{9F820775-5810-AAF4-7800-912DFC2AA3A6}"/>
          </ac:spMkLst>
        </pc:spChg>
        <pc:picChg chg="del">
          <ac:chgData name="André Baltieri" userId="d56cfdb1-1911-441a-9a39-6bdee9a14174" providerId="ADAL" clId="{102CC33E-D7AA-409D-94E2-6FC73D70D382}" dt="2022-07-05T22:59:53.983" v="2663" actId="478"/>
          <ac:picMkLst>
            <pc:docMk/>
            <pc:sldMk cId="1967441650" sldId="370"/>
            <ac:picMk id="5" creationId="{FAA5110F-D619-D5ED-EA00-4844C3682EF8}"/>
          </ac:picMkLst>
        </pc:picChg>
      </pc:sldChg>
      <pc:sldChg chg="addSp delSp modSp add mod">
        <pc:chgData name="André Baltieri" userId="d56cfdb1-1911-441a-9a39-6bdee9a14174" providerId="ADAL" clId="{102CC33E-D7AA-409D-94E2-6FC73D70D382}" dt="2022-07-11T17:37:53.241" v="2767" actId="1076"/>
        <pc:sldMkLst>
          <pc:docMk/>
          <pc:sldMk cId="3418569301" sldId="371"/>
        </pc:sldMkLst>
        <pc:spChg chg="mod">
          <ac:chgData name="André Baltieri" userId="d56cfdb1-1911-441a-9a39-6bdee9a14174" providerId="ADAL" clId="{102CC33E-D7AA-409D-94E2-6FC73D70D382}" dt="2022-07-11T17:33:48.578" v="2704" actId="5793"/>
          <ac:spMkLst>
            <pc:docMk/>
            <pc:sldMk cId="3418569301" sldId="371"/>
            <ac:spMk id="3" creationId="{3268CB44-8B4D-C6C7-8E6F-2D5A3EF59780}"/>
          </ac:spMkLst>
        </pc:spChg>
        <pc:spChg chg="mod">
          <ac:chgData name="André Baltieri" userId="d56cfdb1-1911-441a-9a39-6bdee9a14174" providerId="ADAL" clId="{102CC33E-D7AA-409D-94E2-6FC73D70D382}" dt="2022-07-11T17:34:07.020" v="2756" actId="20577"/>
          <ac:spMkLst>
            <pc:docMk/>
            <pc:sldMk cId="3418569301" sldId="371"/>
            <ac:spMk id="6" creationId="{9F820775-5810-AAF4-7800-912DFC2AA3A6}"/>
          </ac:spMkLst>
        </pc:spChg>
        <pc:picChg chg="add del mod">
          <ac:chgData name="André Baltieri" userId="d56cfdb1-1911-441a-9a39-6bdee9a14174" providerId="ADAL" clId="{102CC33E-D7AA-409D-94E2-6FC73D70D382}" dt="2022-07-11T17:37:45.144" v="2762" actId="478"/>
          <ac:picMkLst>
            <pc:docMk/>
            <pc:sldMk cId="3418569301" sldId="371"/>
            <ac:picMk id="5" creationId="{27BEF4C8-2D0D-693E-666C-D7B20D8F52DA}"/>
          </ac:picMkLst>
        </pc:picChg>
        <pc:picChg chg="add mod">
          <ac:chgData name="André Baltieri" userId="d56cfdb1-1911-441a-9a39-6bdee9a14174" providerId="ADAL" clId="{102CC33E-D7AA-409D-94E2-6FC73D70D382}" dt="2022-07-11T17:37:53.241" v="2767" actId="1076"/>
          <ac:picMkLst>
            <pc:docMk/>
            <pc:sldMk cId="3418569301" sldId="371"/>
            <ac:picMk id="8" creationId="{D4AECA95-11E5-8F0D-5FED-031CAC6D8438}"/>
          </ac:picMkLst>
        </pc:picChg>
      </pc:sldChg>
      <pc:sldChg chg="addSp delSp modSp add mod">
        <pc:chgData name="André Baltieri" userId="d56cfdb1-1911-441a-9a39-6bdee9a14174" providerId="ADAL" clId="{102CC33E-D7AA-409D-94E2-6FC73D70D382}" dt="2022-07-11T17:40:04.352" v="2876" actId="113"/>
        <pc:sldMkLst>
          <pc:docMk/>
          <pc:sldMk cId="922953602" sldId="372"/>
        </pc:sldMkLst>
        <pc:spChg chg="mod">
          <ac:chgData name="André Baltieri" userId="d56cfdb1-1911-441a-9a39-6bdee9a14174" providerId="ADAL" clId="{102CC33E-D7AA-409D-94E2-6FC73D70D382}" dt="2022-07-11T17:39:07.359" v="2780" actId="20577"/>
          <ac:spMkLst>
            <pc:docMk/>
            <pc:sldMk cId="922953602" sldId="372"/>
            <ac:spMk id="3" creationId="{3268CB44-8B4D-C6C7-8E6F-2D5A3EF59780}"/>
          </ac:spMkLst>
        </pc:spChg>
        <pc:spChg chg="mod">
          <ac:chgData name="André Baltieri" userId="d56cfdb1-1911-441a-9a39-6bdee9a14174" providerId="ADAL" clId="{102CC33E-D7AA-409D-94E2-6FC73D70D382}" dt="2022-07-11T17:40:04.352" v="2876" actId="113"/>
          <ac:spMkLst>
            <pc:docMk/>
            <pc:sldMk cId="922953602" sldId="372"/>
            <ac:spMk id="6" creationId="{9F820775-5810-AAF4-7800-912DFC2AA3A6}"/>
          </ac:spMkLst>
        </pc:spChg>
        <pc:picChg chg="add mod">
          <ac:chgData name="André Baltieri" userId="d56cfdb1-1911-441a-9a39-6bdee9a14174" providerId="ADAL" clId="{102CC33E-D7AA-409D-94E2-6FC73D70D382}" dt="2022-07-11T17:39:20.236" v="2786" actId="1076"/>
          <ac:picMkLst>
            <pc:docMk/>
            <pc:sldMk cId="922953602" sldId="372"/>
            <ac:picMk id="5" creationId="{F9F71B1A-3037-AB9D-47C7-40001CD0308A}"/>
          </ac:picMkLst>
        </pc:picChg>
        <pc:picChg chg="del">
          <ac:chgData name="André Baltieri" userId="d56cfdb1-1911-441a-9a39-6bdee9a14174" providerId="ADAL" clId="{102CC33E-D7AA-409D-94E2-6FC73D70D382}" dt="2022-07-11T17:39:10.121" v="2781" actId="478"/>
          <ac:picMkLst>
            <pc:docMk/>
            <pc:sldMk cId="922953602" sldId="372"/>
            <ac:picMk id="8" creationId="{D4AECA95-11E5-8F0D-5FED-031CAC6D8438}"/>
          </ac:picMkLst>
        </pc:picChg>
      </pc:sldChg>
      <pc:sldChg chg="addSp delSp modSp add mod">
        <pc:chgData name="André Baltieri" userId="d56cfdb1-1911-441a-9a39-6bdee9a14174" providerId="ADAL" clId="{102CC33E-D7AA-409D-94E2-6FC73D70D382}" dt="2022-07-11T17:40:44.417" v="2884" actId="14100"/>
        <pc:sldMkLst>
          <pc:docMk/>
          <pc:sldMk cId="1544358745" sldId="373"/>
        </pc:sldMkLst>
        <pc:picChg chg="del">
          <ac:chgData name="André Baltieri" userId="d56cfdb1-1911-441a-9a39-6bdee9a14174" providerId="ADAL" clId="{102CC33E-D7AA-409D-94E2-6FC73D70D382}" dt="2022-07-11T17:40:34.003" v="2878" actId="478"/>
          <ac:picMkLst>
            <pc:docMk/>
            <pc:sldMk cId="1544358745" sldId="373"/>
            <ac:picMk id="5" creationId="{F9F71B1A-3037-AB9D-47C7-40001CD0308A}"/>
          </ac:picMkLst>
        </pc:picChg>
        <pc:picChg chg="add mod">
          <ac:chgData name="André Baltieri" userId="d56cfdb1-1911-441a-9a39-6bdee9a14174" providerId="ADAL" clId="{102CC33E-D7AA-409D-94E2-6FC73D70D382}" dt="2022-07-11T17:40:44.417" v="2884" actId="14100"/>
          <ac:picMkLst>
            <pc:docMk/>
            <pc:sldMk cId="1544358745" sldId="373"/>
            <ac:picMk id="7" creationId="{32CFFD6E-F282-32D0-CAD9-C411AA563E24}"/>
          </ac:picMkLst>
        </pc:picChg>
      </pc:sldChg>
    </pc:docChg>
  </pc:docChgLst>
  <pc:docChgLst>
    <pc:chgData name="André Baltieri" userId="d56cfdb1-1911-441a-9a39-6bdee9a14174" providerId="ADAL" clId="{3DFCB698-DAD8-43F2-BDA2-2B01D33D7F70}"/>
    <pc:docChg chg="undo custSel addSld delSld modSld sldOrd">
      <pc:chgData name="André Baltieri" userId="d56cfdb1-1911-441a-9a39-6bdee9a14174" providerId="ADAL" clId="{3DFCB698-DAD8-43F2-BDA2-2B01D33D7F70}" dt="2022-06-14T22:26:00.999" v="679" actId="20577"/>
      <pc:docMkLst>
        <pc:docMk/>
      </pc:docMkLst>
      <pc:sldChg chg="modSp mod">
        <pc:chgData name="André Baltieri" userId="d56cfdb1-1911-441a-9a39-6bdee9a14174" providerId="ADAL" clId="{3DFCB698-DAD8-43F2-BDA2-2B01D33D7F70}" dt="2022-06-14T22:25:24.844" v="597" actId="15"/>
        <pc:sldMkLst>
          <pc:docMk/>
          <pc:sldMk cId="563092260" sldId="260"/>
        </pc:sldMkLst>
        <pc:spChg chg="mod">
          <ac:chgData name="André Baltieri" userId="d56cfdb1-1911-441a-9a39-6bdee9a14174" providerId="ADAL" clId="{3DFCB698-DAD8-43F2-BDA2-2B01D33D7F70}" dt="2022-06-14T22:25:24.844" v="597" actId="15"/>
          <ac:spMkLst>
            <pc:docMk/>
            <pc:sldMk cId="563092260" sldId="260"/>
            <ac:spMk id="5" creationId="{53935AA5-52FE-E223-68DE-4F66CEFDDF8C}"/>
          </ac:spMkLst>
        </pc:spChg>
      </pc:sldChg>
      <pc:sldChg chg="addSp delSp modSp mod">
        <pc:chgData name="André Baltieri" userId="d56cfdb1-1911-441a-9a39-6bdee9a14174" providerId="ADAL" clId="{3DFCB698-DAD8-43F2-BDA2-2B01D33D7F70}" dt="2022-06-13T17:28:20.799" v="541"/>
        <pc:sldMkLst>
          <pc:docMk/>
          <pc:sldMk cId="3133736107" sldId="261"/>
        </pc:sldMkLst>
        <pc:spChg chg="mod">
          <ac:chgData name="André Baltieri" userId="d56cfdb1-1911-441a-9a39-6bdee9a14174" providerId="ADAL" clId="{3DFCB698-DAD8-43F2-BDA2-2B01D33D7F70}" dt="2022-06-13T17:26:41.836" v="496" actId="20577"/>
          <ac:spMkLst>
            <pc:docMk/>
            <pc:sldMk cId="3133736107" sldId="261"/>
            <ac:spMk id="3" creationId="{3268CB44-8B4D-C6C7-8E6F-2D5A3EF59780}"/>
          </ac:spMkLst>
        </pc:spChg>
        <pc:spChg chg="mod">
          <ac:chgData name="André Baltieri" userId="d56cfdb1-1911-441a-9a39-6bdee9a14174" providerId="ADAL" clId="{3DFCB698-DAD8-43F2-BDA2-2B01D33D7F70}" dt="2022-06-13T17:28:20.799" v="541"/>
          <ac:spMkLst>
            <pc:docMk/>
            <pc:sldMk cId="3133736107" sldId="261"/>
            <ac:spMk id="6" creationId="{9F820775-5810-AAF4-7800-912DFC2AA3A6}"/>
          </ac:spMkLst>
        </pc:spChg>
        <pc:picChg chg="del">
          <ac:chgData name="André Baltieri" userId="d56cfdb1-1911-441a-9a39-6bdee9a14174" providerId="ADAL" clId="{3DFCB698-DAD8-43F2-BDA2-2B01D33D7F70}" dt="2022-06-13T17:22:29.628" v="471" actId="478"/>
          <ac:picMkLst>
            <pc:docMk/>
            <pc:sldMk cId="3133736107" sldId="261"/>
            <ac:picMk id="5" creationId="{B6933BA7-1D40-A0F0-DBA4-3F50FD23DC88}"/>
          </ac:picMkLst>
        </pc:picChg>
        <pc:picChg chg="add mod">
          <ac:chgData name="André Baltieri" userId="d56cfdb1-1911-441a-9a39-6bdee9a14174" providerId="ADAL" clId="{3DFCB698-DAD8-43F2-BDA2-2B01D33D7F70}" dt="2022-06-13T17:28:12.068" v="535" actId="1076"/>
          <ac:picMkLst>
            <pc:docMk/>
            <pc:sldMk cId="3133736107" sldId="261"/>
            <ac:picMk id="7" creationId="{F2883C4B-8CA6-1C8E-76F1-2A87BA702139}"/>
          </ac:picMkLst>
        </pc:picChg>
        <pc:picChg chg="add del mod">
          <ac:chgData name="André Baltieri" userId="d56cfdb1-1911-441a-9a39-6bdee9a14174" providerId="ADAL" clId="{3DFCB698-DAD8-43F2-BDA2-2B01D33D7F70}" dt="2022-06-13T17:22:37.292" v="473" actId="478"/>
          <ac:picMkLst>
            <pc:docMk/>
            <pc:sldMk cId="3133736107" sldId="261"/>
            <ac:picMk id="11" creationId="{33801ABC-EE4E-E09E-93EE-B4BBBE231C99}"/>
          </ac:picMkLst>
        </pc:picChg>
        <pc:picChg chg="add mod">
          <ac:chgData name="André Baltieri" userId="d56cfdb1-1911-441a-9a39-6bdee9a14174" providerId="ADAL" clId="{3DFCB698-DAD8-43F2-BDA2-2B01D33D7F70}" dt="2022-06-13T17:28:17.069" v="538" actId="1076"/>
          <ac:picMkLst>
            <pc:docMk/>
            <pc:sldMk cId="3133736107" sldId="261"/>
            <ac:picMk id="12" creationId="{34932198-522A-D5E8-B14B-D3D49D02A607}"/>
          </ac:picMkLst>
        </pc:picChg>
      </pc:sldChg>
      <pc:sldChg chg="modSp mod">
        <pc:chgData name="André Baltieri" userId="d56cfdb1-1911-441a-9a39-6bdee9a14174" providerId="ADAL" clId="{3DFCB698-DAD8-43F2-BDA2-2B01D33D7F70}" dt="2022-06-13T17:05:26.644" v="152" actId="20577"/>
        <pc:sldMkLst>
          <pc:docMk/>
          <pc:sldMk cId="186345514" sldId="264"/>
        </pc:sldMkLst>
        <pc:spChg chg="mod">
          <ac:chgData name="André Baltieri" userId="d56cfdb1-1911-441a-9a39-6bdee9a14174" providerId="ADAL" clId="{3DFCB698-DAD8-43F2-BDA2-2B01D33D7F70}" dt="2022-06-13T17:05:26.644" v="152" actId="20577"/>
          <ac:spMkLst>
            <pc:docMk/>
            <pc:sldMk cId="186345514" sldId="264"/>
            <ac:spMk id="3" creationId="{FBFD0342-02D1-1521-0720-19F6177F5D9E}"/>
          </ac:spMkLst>
        </pc:spChg>
      </pc:sldChg>
      <pc:sldChg chg="del">
        <pc:chgData name="André Baltieri" userId="d56cfdb1-1911-441a-9a39-6bdee9a14174" providerId="ADAL" clId="{3DFCB698-DAD8-43F2-BDA2-2B01D33D7F70}" dt="2022-06-13T17:04:34.422" v="123" actId="47"/>
        <pc:sldMkLst>
          <pc:docMk/>
          <pc:sldMk cId="4216668926" sldId="268"/>
        </pc:sldMkLst>
      </pc:sldChg>
      <pc:sldChg chg="addSp delSp modSp mod">
        <pc:chgData name="André Baltieri" userId="d56cfdb1-1911-441a-9a39-6bdee9a14174" providerId="ADAL" clId="{3DFCB698-DAD8-43F2-BDA2-2B01D33D7F70}" dt="2022-06-13T17:04:47.601" v="125" actId="1076"/>
        <pc:sldMkLst>
          <pc:docMk/>
          <pc:sldMk cId="2970019486" sldId="270"/>
        </pc:sldMkLst>
        <pc:spChg chg="mod">
          <ac:chgData name="André Baltieri" userId="d56cfdb1-1911-441a-9a39-6bdee9a14174" providerId="ADAL" clId="{3DFCB698-DAD8-43F2-BDA2-2B01D33D7F70}" dt="2022-06-13T17:03:07.555" v="122" actId="20577"/>
          <ac:spMkLst>
            <pc:docMk/>
            <pc:sldMk cId="2970019486" sldId="270"/>
            <ac:spMk id="6" creationId="{9F820775-5810-AAF4-7800-912DFC2AA3A6}"/>
          </ac:spMkLst>
        </pc:spChg>
        <pc:picChg chg="del">
          <ac:chgData name="André Baltieri" userId="d56cfdb1-1911-441a-9a39-6bdee9a14174" providerId="ADAL" clId="{3DFCB698-DAD8-43F2-BDA2-2B01D33D7F70}" dt="2022-06-13T16:59:09.349" v="12" actId="478"/>
          <ac:picMkLst>
            <pc:docMk/>
            <pc:sldMk cId="2970019486" sldId="270"/>
            <ac:picMk id="5" creationId="{B6933BA7-1D40-A0F0-DBA4-3F50FD23DC88}"/>
          </ac:picMkLst>
        </pc:picChg>
        <pc:picChg chg="add mod">
          <ac:chgData name="André Baltieri" userId="d56cfdb1-1911-441a-9a39-6bdee9a14174" providerId="ADAL" clId="{3DFCB698-DAD8-43F2-BDA2-2B01D33D7F70}" dt="2022-06-13T17:04:47.601" v="125" actId="1076"/>
          <ac:picMkLst>
            <pc:docMk/>
            <pc:sldMk cId="2970019486" sldId="270"/>
            <ac:picMk id="7" creationId="{9707F325-F5EB-8D4C-5F43-DEB29107F989}"/>
          </ac:picMkLst>
        </pc:picChg>
      </pc:sldChg>
      <pc:sldChg chg="addSp delSp modSp mod">
        <pc:chgData name="André Baltieri" userId="d56cfdb1-1911-441a-9a39-6bdee9a14174" providerId="ADAL" clId="{3DFCB698-DAD8-43F2-BDA2-2B01D33D7F70}" dt="2022-06-13T17:16:59.862" v="289" actId="1076"/>
        <pc:sldMkLst>
          <pc:docMk/>
          <pc:sldMk cId="33202408" sldId="272"/>
        </pc:sldMkLst>
        <pc:spChg chg="mod">
          <ac:chgData name="André Baltieri" userId="d56cfdb1-1911-441a-9a39-6bdee9a14174" providerId="ADAL" clId="{3DFCB698-DAD8-43F2-BDA2-2B01D33D7F70}" dt="2022-06-13T17:06:42.424" v="192" actId="113"/>
          <ac:spMkLst>
            <pc:docMk/>
            <pc:sldMk cId="33202408" sldId="272"/>
            <ac:spMk id="3" creationId="{3268CB44-8B4D-C6C7-8E6F-2D5A3EF59780}"/>
          </ac:spMkLst>
        </pc:spChg>
        <pc:spChg chg="mod">
          <ac:chgData name="André Baltieri" userId="d56cfdb1-1911-441a-9a39-6bdee9a14174" providerId="ADAL" clId="{3DFCB698-DAD8-43F2-BDA2-2B01D33D7F70}" dt="2022-06-13T17:10:13.917" v="274" actId="113"/>
          <ac:spMkLst>
            <pc:docMk/>
            <pc:sldMk cId="33202408" sldId="272"/>
            <ac:spMk id="6" creationId="{9F820775-5810-AAF4-7800-912DFC2AA3A6}"/>
          </ac:spMkLst>
        </pc:spChg>
        <pc:spChg chg="add mod">
          <ac:chgData name="André Baltieri" userId="d56cfdb1-1911-441a-9a39-6bdee9a14174" providerId="ADAL" clId="{3DFCB698-DAD8-43F2-BDA2-2B01D33D7F70}" dt="2022-06-13T17:10:12.630" v="273" actId="113"/>
          <ac:spMkLst>
            <pc:docMk/>
            <pc:sldMk cId="33202408" sldId="272"/>
            <ac:spMk id="11" creationId="{45EF4432-3B00-FD53-068E-43714E1026F7}"/>
          </ac:spMkLst>
        </pc:spChg>
        <pc:spChg chg="add del mod">
          <ac:chgData name="André Baltieri" userId="d56cfdb1-1911-441a-9a39-6bdee9a14174" providerId="ADAL" clId="{3DFCB698-DAD8-43F2-BDA2-2B01D33D7F70}" dt="2022-06-13T17:07:33.582" v="210"/>
          <ac:spMkLst>
            <pc:docMk/>
            <pc:sldMk cId="33202408" sldId="272"/>
            <ac:spMk id="12" creationId="{3BAA51E2-7E8E-95C3-BA4E-EE6DDE19647C}"/>
          </ac:spMkLst>
        </pc:spChg>
        <pc:picChg chg="del">
          <ac:chgData name="André Baltieri" userId="d56cfdb1-1911-441a-9a39-6bdee9a14174" providerId="ADAL" clId="{3DFCB698-DAD8-43F2-BDA2-2B01D33D7F70}" dt="2022-06-13T17:07:29.587" v="208" actId="478"/>
          <ac:picMkLst>
            <pc:docMk/>
            <pc:sldMk cId="33202408" sldId="272"/>
            <ac:picMk id="5" creationId="{B6933BA7-1D40-A0F0-DBA4-3F50FD23DC88}"/>
          </ac:picMkLst>
        </pc:picChg>
        <pc:picChg chg="add mod">
          <ac:chgData name="André Baltieri" userId="d56cfdb1-1911-441a-9a39-6bdee9a14174" providerId="ADAL" clId="{3DFCB698-DAD8-43F2-BDA2-2B01D33D7F70}" dt="2022-06-13T17:16:30.168" v="279" actId="1076"/>
          <ac:picMkLst>
            <pc:docMk/>
            <pc:sldMk cId="33202408" sldId="272"/>
            <ac:picMk id="7" creationId="{DB1EB365-6D68-144D-8EA6-2125E33E9C92}"/>
          </ac:picMkLst>
        </pc:picChg>
        <pc:picChg chg="add mod">
          <ac:chgData name="André Baltieri" userId="d56cfdb1-1911-441a-9a39-6bdee9a14174" providerId="ADAL" clId="{3DFCB698-DAD8-43F2-BDA2-2B01D33D7F70}" dt="2022-06-13T17:16:59.862" v="289" actId="1076"/>
          <ac:picMkLst>
            <pc:docMk/>
            <pc:sldMk cId="33202408" sldId="272"/>
            <ac:picMk id="10" creationId="{1F66BDDE-1196-8299-7D87-216D434A6DE5}"/>
          </ac:picMkLst>
        </pc:picChg>
      </pc:sldChg>
      <pc:sldChg chg="delSp modSp add mod">
        <pc:chgData name="André Baltieri" userId="d56cfdb1-1911-441a-9a39-6bdee9a14174" providerId="ADAL" clId="{3DFCB698-DAD8-43F2-BDA2-2B01D33D7F70}" dt="2022-06-13T17:20:06.659" v="470" actId="20577"/>
        <pc:sldMkLst>
          <pc:docMk/>
          <pc:sldMk cId="1992750060" sldId="273"/>
        </pc:sldMkLst>
        <pc:spChg chg="mod">
          <ac:chgData name="André Baltieri" userId="d56cfdb1-1911-441a-9a39-6bdee9a14174" providerId="ADAL" clId="{3DFCB698-DAD8-43F2-BDA2-2B01D33D7F70}" dt="2022-06-13T17:18:42.805" v="315" actId="113"/>
          <ac:spMkLst>
            <pc:docMk/>
            <pc:sldMk cId="1992750060" sldId="273"/>
            <ac:spMk id="3" creationId="{3268CB44-8B4D-C6C7-8E6F-2D5A3EF59780}"/>
          </ac:spMkLst>
        </pc:spChg>
        <pc:spChg chg="mod">
          <ac:chgData name="André Baltieri" userId="d56cfdb1-1911-441a-9a39-6bdee9a14174" providerId="ADAL" clId="{3DFCB698-DAD8-43F2-BDA2-2B01D33D7F70}" dt="2022-06-13T17:20:06.659" v="470" actId="20577"/>
          <ac:spMkLst>
            <pc:docMk/>
            <pc:sldMk cId="1992750060" sldId="273"/>
            <ac:spMk id="6" creationId="{9F820775-5810-AAF4-7800-912DFC2AA3A6}"/>
          </ac:spMkLst>
        </pc:spChg>
        <pc:picChg chg="del">
          <ac:chgData name="André Baltieri" userId="d56cfdb1-1911-441a-9a39-6bdee9a14174" providerId="ADAL" clId="{3DFCB698-DAD8-43F2-BDA2-2B01D33D7F70}" dt="2022-06-13T17:18:47.315" v="317" actId="478"/>
          <ac:picMkLst>
            <pc:docMk/>
            <pc:sldMk cId="1992750060" sldId="273"/>
            <ac:picMk id="5" creationId="{B6933BA7-1D40-A0F0-DBA4-3F50FD23DC88}"/>
          </ac:picMkLst>
        </pc:picChg>
      </pc:sldChg>
      <pc:sldChg chg="modSp add mod ord">
        <pc:chgData name="André Baltieri" userId="d56cfdb1-1911-441a-9a39-6bdee9a14174" providerId="ADAL" clId="{3DFCB698-DAD8-43F2-BDA2-2B01D33D7F70}" dt="2022-06-14T22:26:00.999" v="679" actId="20577"/>
        <pc:sldMkLst>
          <pc:docMk/>
          <pc:sldMk cId="1615544636" sldId="284"/>
        </pc:sldMkLst>
        <pc:spChg chg="mod">
          <ac:chgData name="André Baltieri" userId="d56cfdb1-1911-441a-9a39-6bdee9a14174" providerId="ADAL" clId="{3DFCB698-DAD8-43F2-BDA2-2B01D33D7F70}" dt="2022-06-14T22:26:00.999" v="679" actId="20577"/>
          <ac:spMkLst>
            <pc:docMk/>
            <pc:sldMk cId="1615544636" sldId="284"/>
            <ac:spMk id="3" creationId="{3268CB44-8B4D-C6C7-8E6F-2D5A3EF59780}"/>
          </ac:spMkLst>
        </pc:spChg>
        <pc:spChg chg="mod">
          <ac:chgData name="André Baltieri" userId="d56cfdb1-1911-441a-9a39-6bdee9a14174" providerId="ADAL" clId="{3DFCB698-DAD8-43F2-BDA2-2B01D33D7F70}" dt="2022-06-14T22:25:49.332" v="640" actId="20577"/>
          <ac:spMkLst>
            <pc:docMk/>
            <pc:sldMk cId="1615544636" sldId="284"/>
            <ac:spMk id="6" creationId="{9F820775-5810-AAF4-7800-912DFC2AA3A6}"/>
          </ac:spMkLst>
        </pc:spChg>
      </pc:sldChg>
      <pc:sldChg chg="add ord">
        <pc:chgData name="André Baltieri" userId="d56cfdb1-1911-441a-9a39-6bdee9a14174" providerId="ADAL" clId="{3DFCB698-DAD8-43F2-BDA2-2B01D33D7F70}" dt="2022-06-14T22:24:46.790" v="558"/>
        <pc:sldMkLst>
          <pc:docMk/>
          <pc:sldMk cId="3688494226" sldId="285"/>
        </pc:sldMkLst>
      </pc:sldChg>
    </pc:docChg>
  </pc:docChgLst>
  <pc:docChgLst>
    <pc:chgData name="André Baltieri" userId="d56cfdb1-1911-441a-9a39-6bdee9a14174" providerId="ADAL" clId="{129F0C5C-3D18-4006-91DE-85D1CFB204D6}"/>
    <pc:docChg chg="custSel addSld delSld modSld sldOrd">
      <pc:chgData name="André Baltieri" userId="d56cfdb1-1911-441a-9a39-6bdee9a14174" providerId="ADAL" clId="{129F0C5C-3D18-4006-91DE-85D1CFB204D6}" dt="2022-07-05T14:41:06.921" v="108" actId="20577"/>
      <pc:docMkLst>
        <pc:docMk/>
      </pc:docMkLst>
      <pc:sldChg chg="del">
        <pc:chgData name="André Baltieri" userId="d56cfdb1-1911-441a-9a39-6bdee9a14174" providerId="ADAL" clId="{129F0C5C-3D18-4006-91DE-85D1CFB204D6}" dt="2022-07-05T13:37:26.640" v="0" actId="2696"/>
        <pc:sldMkLst>
          <pc:docMk/>
          <pc:sldMk cId="174466408" sldId="330"/>
        </pc:sldMkLst>
      </pc:sldChg>
      <pc:sldChg chg="add">
        <pc:chgData name="André Baltieri" userId="d56cfdb1-1911-441a-9a39-6bdee9a14174" providerId="ADAL" clId="{129F0C5C-3D18-4006-91DE-85D1CFB204D6}" dt="2022-07-05T13:37:31.986" v="1"/>
        <pc:sldMkLst>
          <pc:docMk/>
          <pc:sldMk cId="2179625619" sldId="330"/>
        </pc:sldMkLst>
      </pc:sldChg>
      <pc:sldChg chg="modSp mod">
        <pc:chgData name="André Baltieri" userId="d56cfdb1-1911-441a-9a39-6bdee9a14174" providerId="ADAL" clId="{129F0C5C-3D18-4006-91DE-85D1CFB204D6}" dt="2022-07-05T14:21:21.143" v="104" actId="20577"/>
        <pc:sldMkLst>
          <pc:docMk/>
          <pc:sldMk cId="595110267" sldId="334"/>
        </pc:sldMkLst>
        <pc:spChg chg="mod">
          <ac:chgData name="André Baltieri" userId="d56cfdb1-1911-441a-9a39-6bdee9a14174" providerId="ADAL" clId="{129F0C5C-3D18-4006-91DE-85D1CFB204D6}" dt="2022-07-05T14:21:21.143" v="104" actId="20577"/>
          <ac:spMkLst>
            <pc:docMk/>
            <pc:sldMk cId="595110267" sldId="334"/>
            <ac:spMk id="3" creationId="{3268CB44-8B4D-C6C7-8E6F-2D5A3EF59780}"/>
          </ac:spMkLst>
        </pc:spChg>
      </pc:sldChg>
      <pc:sldChg chg="addSp modSp mod">
        <pc:chgData name="André Baltieri" userId="d56cfdb1-1911-441a-9a39-6bdee9a14174" providerId="ADAL" clId="{129F0C5C-3D18-4006-91DE-85D1CFB204D6}" dt="2022-07-05T14:41:06.921" v="108" actId="20577"/>
        <pc:sldMkLst>
          <pc:docMk/>
          <pc:sldMk cId="1253604410" sldId="345"/>
        </pc:sldMkLst>
        <pc:spChg chg="mod">
          <ac:chgData name="André Baltieri" userId="d56cfdb1-1911-441a-9a39-6bdee9a14174" providerId="ADAL" clId="{129F0C5C-3D18-4006-91DE-85D1CFB204D6}" dt="2022-07-05T14:41:06.921" v="108" actId="20577"/>
          <ac:spMkLst>
            <pc:docMk/>
            <pc:sldMk cId="1253604410" sldId="345"/>
            <ac:spMk id="3" creationId="{FBFD0342-02D1-1521-0720-19F6177F5D9E}"/>
          </ac:spMkLst>
        </pc:spChg>
        <pc:picChg chg="add mod">
          <ac:chgData name="André Baltieri" userId="d56cfdb1-1911-441a-9a39-6bdee9a14174" providerId="ADAL" clId="{129F0C5C-3D18-4006-91DE-85D1CFB204D6}" dt="2022-07-05T14:16:39.797" v="76" actId="1076"/>
          <ac:picMkLst>
            <pc:docMk/>
            <pc:sldMk cId="1253604410" sldId="345"/>
            <ac:picMk id="12" creationId="{39E0FD1C-CE97-2431-2E27-64110A477BA1}"/>
          </ac:picMkLst>
        </pc:picChg>
      </pc:sldChg>
      <pc:sldChg chg="modSp mod ord">
        <pc:chgData name="André Baltieri" userId="d56cfdb1-1911-441a-9a39-6bdee9a14174" providerId="ADAL" clId="{129F0C5C-3D18-4006-91DE-85D1CFB204D6}" dt="2022-07-05T14:21:27.413" v="105" actId="6549"/>
        <pc:sldMkLst>
          <pc:docMk/>
          <pc:sldMk cId="104270006" sldId="346"/>
        </pc:sldMkLst>
        <pc:spChg chg="mod">
          <ac:chgData name="André Baltieri" userId="d56cfdb1-1911-441a-9a39-6bdee9a14174" providerId="ADAL" clId="{129F0C5C-3D18-4006-91DE-85D1CFB204D6}" dt="2022-07-05T14:21:27.413" v="105" actId="6549"/>
          <ac:spMkLst>
            <pc:docMk/>
            <pc:sldMk cId="104270006" sldId="346"/>
            <ac:spMk id="6" creationId="{9F820775-5810-AAF4-7800-912DFC2AA3A6}"/>
          </ac:spMkLst>
        </pc:spChg>
      </pc:sldChg>
      <pc:sldChg chg="modSp add mod">
        <pc:chgData name="André Baltieri" userId="d56cfdb1-1911-441a-9a39-6bdee9a14174" providerId="ADAL" clId="{129F0C5C-3D18-4006-91DE-85D1CFB204D6}" dt="2022-07-05T13:40:48.628" v="42" actId="20577"/>
        <pc:sldMkLst>
          <pc:docMk/>
          <pc:sldMk cId="2034272291" sldId="349"/>
        </pc:sldMkLst>
        <pc:spChg chg="mod">
          <ac:chgData name="André Baltieri" userId="d56cfdb1-1911-441a-9a39-6bdee9a14174" providerId="ADAL" clId="{129F0C5C-3D18-4006-91DE-85D1CFB204D6}" dt="2022-07-05T13:40:48.628" v="42" actId="20577"/>
          <ac:spMkLst>
            <pc:docMk/>
            <pc:sldMk cId="2034272291" sldId="349"/>
            <ac:spMk id="3" creationId="{FBFD0342-02D1-1521-0720-19F6177F5D9E}"/>
          </ac:spMkLst>
        </pc:spChg>
      </pc:sldChg>
      <pc:sldChg chg="modSp add mod">
        <pc:chgData name="André Baltieri" userId="d56cfdb1-1911-441a-9a39-6bdee9a14174" providerId="ADAL" clId="{129F0C5C-3D18-4006-91DE-85D1CFB204D6}" dt="2022-07-05T13:40:59.599" v="50" actId="20577"/>
        <pc:sldMkLst>
          <pc:docMk/>
          <pc:sldMk cId="811071325" sldId="350"/>
        </pc:sldMkLst>
        <pc:spChg chg="mod">
          <ac:chgData name="André Baltieri" userId="d56cfdb1-1911-441a-9a39-6bdee9a14174" providerId="ADAL" clId="{129F0C5C-3D18-4006-91DE-85D1CFB204D6}" dt="2022-07-05T13:40:59.599" v="50" actId="20577"/>
          <ac:spMkLst>
            <pc:docMk/>
            <pc:sldMk cId="811071325" sldId="350"/>
            <ac:spMk id="3" creationId="{FBFD0342-02D1-1521-0720-19F6177F5D9E}"/>
          </ac:spMkLst>
        </pc:spChg>
      </pc:sldChg>
      <pc:sldChg chg="modSp add mod ord">
        <pc:chgData name="André Baltieri" userId="d56cfdb1-1911-441a-9a39-6bdee9a14174" providerId="ADAL" clId="{129F0C5C-3D18-4006-91DE-85D1CFB204D6}" dt="2022-07-05T14:20:47.240" v="90" actId="20577"/>
        <pc:sldMkLst>
          <pc:docMk/>
          <pc:sldMk cId="2454333761" sldId="351"/>
        </pc:sldMkLst>
        <pc:spChg chg="mod">
          <ac:chgData name="André Baltieri" userId="d56cfdb1-1911-441a-9a39-6bdee9a14174" providerId="ADAL" clId="{129F0C5C-3D18-4006-91DE-85D1CFB204D6}" dt="2022-07-05T14:20:47.240" v="90" actId="20577"/>
          <ac:spMkLst>
            <pc:docMk/>
            <pc:sldMk cId="2454333761" sldId="351"/>
            <ac:spMk id="6" creationId="{9F820775-5810-AAF4-7800-912DFC2AA3A6}"/>
          </ac:spMkLst>
        </pc:spChg>
      </pc:sldChg>
      <pc:sldChg chg="new">
        <pc:chgData name="André Baltieri" userId="d56cfdb1-1911-441a-9a39-6bdee9a14174" providerId="ADAL" clId="{129F0C5C-3D18-4006-91DE-85D1CFB204D6}" dt="2022-07-05T14:40:33.129" v="106" actId="680"/>
        <pc:sldMkLst>
          <pc:docMk/>
          <pc:sldMk cId="162692336" sldId="35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8BBDB-D0B5-D14A-B204-146D24BAC7DA}" type="datetimeFigureOut">
              <a:rPr lang="en-BR" smtClean="0"/>
              <a:t>07/11/2022</a:t>
            </a:fld>
            <a:endParaRPr lang="en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4D1DD1-7F09-5A4A-ABDA-E7714C219B3B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771925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B8A2E-C006-A92F-E045-861015A777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90142E-47D2-5D67-97CB-A05BE10163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83FEC-684F-045A-0145-0B65AD8C8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E7344-A86E-F84E-988B-447536A718AE}" type="datetimeFigureOut">
              <a:rPr lang="en-BR" smtClean="0"/>
              <a:t>07/11/2022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185BF-8A8B-BC11-6E59-4C3E8245C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EA541-8AE9-AF72-ED39-6BF192059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7C308-91F3-1047-9FC3-6A0564D5CCE5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143729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AD70B-5763-1FD6-98D1-A4DB18F2D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1721CE-7256-1B98-D498-9EF7B80A6F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235CC-5381-E2CB-C31F-938F35036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E7344-A86E-F84E-988B-447536A718AE}" type="datetimeFigureOut">
              <a:rPr lang="en-BR" smtClean="0"/>
              <a:t>07/11/2022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4629E-7056-E5A0-E45F-AA1BFC88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1943B-66CF-460D-5272-1F40BED97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7C308-91F3-1047-9FC3-6A0564D5CCE5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910134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369EDB-457A-CF55-33D1-329255591B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193E85-6B1E-307E-7C57-9342E656E4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3544C-4D42-EB4D-795A-E029B77F4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E7344-A86E-F84E-988B-447536A718AE}" type="datetimeFigureOut">
              <a:rPr lang="en-BR" smtClean="0"/>
              <a:t>07/11/2022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8C9B4-B6CA-1AC7-1505-1936B6E8A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C74B6-9B2A-6C38-5837-96FEAC337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7C308-91F3-1047-9FC3-6A0564D5CCE5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513520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FABBE-7AB9-B44D-B68F-FCAB5E57B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83A3-B83F-00DD-9852-E76E8F6C9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0EF13-6D6D-ECD7-F6CE-C56151D7A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E7344-A86E-F84E-988B-447536A718AE}" type="datetimeFigureOut">
              <a:rPr lang="en-BR" smtClean="0"/>
              <a:t>07/11/2022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7C72D-95AF-E0F6-BC7E-F47066F8B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2170B-031E-6DA1-7CD7-AA60646BC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7C308-91F3-1047-9FC3-6A0564D5CCE5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944058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AFEFC-9848-8876-9581-EF090660F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D194D-ECD2-FA59-630A-FDED9730F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D9BB5-8F89-A766-3740-3A1BF4FAD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E7344-A86E-F84E-988B-447536A718AE}" type="datetimeFigureOut">
              <a:rPr lang="en-BR" smtClean="0"/>
              <a:t>07/11/2022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745F4-1C77-A2AF-E087-F0F8E02EE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BE1BF-3A5F-501F-6F7C-1CAFA5191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7C308-91F3-1047-9FC3-6A0564D5CCE5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035339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33125-7B12-3546-6BC6-F78800E1C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F3F21-2C4E-3EB5-5B25-CDCDEA33E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F427ED-78B5-B4BA-7A54-C0D879268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915B7A-58ED-B798-F6D8-93475B281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E7344-A86E-F84E-988B-447536A718AE}" type="datetimeFigureOut">
              <a:rPr lang="en-BR" smtClean="0"/>
              <a:t>07/11/2022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FCCB22-F535-9485-9801-621E1A533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3043C3-E507-D50E-91BE-E41D60996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7C308-91F3-1047-9FC3-6A0564D5CCE5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206278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3EFCE-6134-28ED-97D7-A1E36747F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1890B0-5DB5-446E-03FE-E00F9A26A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D8A2BD-47DC-8134-0A3C-97BBA87C76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0E645F-4689-FE82-7B52-124517BF29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572D17-8077-48AB-8B8E-4FC2098D9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AF6FFB-AA8E-F0AE-522E-76AB4366B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E7344-A86E-F84E-988B-447536A718AE}" type="datetimeFigureOut">
              <a:rPr lang="en-BR" smtClean="0"/>
              <a:t>07/11/2022</a:t>
            </a:fld>
            <a:endParaRPr lang="en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255E77-4FA0-2A92-F6BF-BC9BF0EEA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0D183B-5F45-1FE2-122C-9EBA6D7B5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7C308-91F3-1047-9FC3-6A0564D5CCE5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585439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28806-A6CF-D11C-B20F-306C83D69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0ED04A-FC40-458E-2B0A-974EDC1C6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E7344-A86E-F84E-988B-447536A718AE}" type="datetimeFigureOut">
              <a:rPr lang="en-BR" smtClean="0"/>
              <a:t>07/11/2022</a:t>
            </a:fld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0BDEF0-5DB1-F870-26D2-86F47131A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EA34B1-1C3F-D057-DF0F-FF9A1F46E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7C308-91F3-1047-9FC3-6A0564D5CCE5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432511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2AF31C-7CC4-5417-053F-9344B42E6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E7344-A86E-F84E-988B-447536A718AE}" type="datetimeFigureOut">
              <a:rPr lang="en-BR" smtClean="0"/>
              <a:t>07/11/2022</a:t>
            </a:fld>
            <a:endParaRPr lang="en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E9C3B5-73FA-1AAA-0D11-5073F50C1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07275-5C74-9642-783C-6A0A34378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7C308-91F3-1047-9FC3-6A0564D5CCE5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447912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2BC95-36F9-B977-91A5-1E412F1BB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E594B-5F54-ECF4-5D6B-506429BB1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8B03F8-4973-0A68-1363-5FE38EB7F9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F90150-55FE-5C97-380B-7DCF9C62E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E7344-A86E-F84E-988B-447536A718AE}" type="datetimeFigureOut">
              <a:rPr lang="en-BR" smtClean="0"/>
              <a:t>07/11/2022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90CCE-195A-DBD4-5415-D8BC8A291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E48AD4-CBD8-338D-FF52-FEDE6936E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7C308-91F3-1047-9FC3-6A0564D5CCE5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174432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876A4-110A-997F-B556-4DDD16BD4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5C5B49-1B44-5FD0-3E1A-0AB04C6B81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CC1D9F-0909-F09A-A39A-06456ACF7D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BD0157-CA3D-1282-4EB5-4BC79732D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E7344-A86E-F84E-988B-447536A718AE}" type="datetimeFigureOut">
              <a:rPr lang="en-BR" smtClean="0"/>
              <a:t>07/11/2022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0E4F46-8344-866C-7F7A-4BDB02302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11EE48-8E0F-9A95-554C-D1D9BEC6B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7C308-91F3-1047-9FC3-6A0564D5CCE5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964392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95F758-9B26-DA6A-C91C-C7C479916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A17C2E-E326-2615-0476-9749005E8E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539AA-C5C3-432C-D8AB-20A981CC6C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0E7344-A86E-F84E-988B-447536A718AE}" type="datetimeFigureOut">
              <a:rPr lang="en-BR" smtClean="0"/>
              <a:t>07/11/2022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570C2-FA9A-E771-6B3E-93EC522DD1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78370-CCF0-9918-6547-4A5DBA71B3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47C308-91F3-1047-9FC3-6A0564D5CCE5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666239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D3648-337A-F809-7BBD-DE204BACAF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err="1">
                <a:latin typeface="Heebo" pitchFamily="2" charset="-79"/>
                <a:cs typeface="Heebo" pitchFamily="2" charset="-79"/>
              </a:rPr>
              <a:t>Injeção</a:t>
            </a:r>
            <a:r>
              <a:rPr lang="en-US" b="1">
                <a:latin typeface="Heebo" pitchFamily="2" charset="-79"/>
                <a:cs typeface="Heebo" pitchFamily="2" charset="-79"/>
              </a:rPr>
              <a:t> de </a:t>
            </a:r>
            <a:r>
              <a:rPr lang="en-US" b="1" err="1">
                <a:latin typeface="Heebo" pitchFamily="2" charset="-79"/>
                <a:cs typeface="Heebo" pitchFamily="2" charset="-79"/>
              </a:rPr>
              <a:t>Dependência</a:t>
            </a:r>
            <a:endParaRPr lang="en-BR" b="1">
              <a:latin typeface="Heebo" pitchFamily="2" charset="-79"/>
              <a:cs typeface="Heebo" pitchFamily="2" charset="-79"/>
            </a:endParaRPr>
          </a:p>
        </p:txBody>
      </p:sp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150C9725-3724-1A0E-5AC1-278B35437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55" y="466650"/>
            <a:ext cx="6723289" cy="6858000"/>
          </a:xfrm>
          <a:prstGeom prst="rect">
            <a:avLst/>
          </a:prstGeom>
        </p:spPr>
      </p:pic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5E673E69-CF8F-9328-E5C8-5454337A1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442" y="4045650"/>
            <a:ext cx="2887838" cy="2945700"/>
          </a:xfrm>
          <a:prstGeom prst="rect">
            <a:avLst/>
          </a:prstGeom>
        </p:spPr>
      </p:pic>
      <p:pic>
        <p:nvPicPr>
          <p:cNvPr id="6" name="Picture 5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17AABC3C-AB0A-6F09-BC08-A540015A8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ECD5EEC1-2F06-DF7F-9F0A-F363E339B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124" y="449035"/>
            <a:ext cx="633853" cy="7205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79B01D-5BF8-7AD1-068D-E555DD297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6300" y="3895650"/>
            <a:ext cx="279400" cy="266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024D1F-BC57-A407-D8E5-78ACAB02EE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4379" y="4210221"/>
            <a:ext cx="279400" cy="266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A5AC81-2A79-8A3C-F01B-77EC26A65F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27361" y="1828952"/>
            <a:ext cx="252147" cy="2521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BB6C07-8D72-4D34-6D2D-43118803F7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7986" y="2367171"/>
            <a:ext cx="533400" cy="5334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BFD0342-02D1-1521-0720-19F6177F5D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err="1">
                <a:latin typeface="Heebo" pitchFamily="2" charset="-79"/>
                <a:cs typeface="Heebo" pitchFamily="2" charset="-79"/>
              </a:rPr>
              <a:t>Imersão</a:t>
            </a:r>
            <a:r>
              <a:rPr lang="en-US">
                <a:latin typeface="Heebo" pitchFamily="2" charset="-79"/>
                <a:cs typeface="Heebo" pitchFamily="2" charset="-79"/>
              </a:rPr>
              <a:t> ASP.NET</a:t>
            </a:r>
            <a:endParaRPr lang="en-BR">
              <a:latin typeface="Heebo" pitchFamily="2" charset="-79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89682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E8022F-1F8E-DBF5-2D31-1386C9148734}"/>
              </a:ext>
            </a:extLst>
          </p:cNvPr>
          <p:cNvSpPr/>
          <p:nvPr/>
        </p:nvSpPr>
        <p:spPr>
          <a:xfrm>
            <a:off x="-26203" y="-7483"/>
            <a:ext cx="12307686" cy="16981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9DECBFA-9505-CBBA-C1CA-C9F853E2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73993">
            <a:off x="10216204" y="-1227776"/>
            <a:ext cx="2600601" cy="2652708"/>
          </a:xfrm>
          <a:prstGeom prst="rect">
            <a:avLst/>
          </a:prstGeom>
        </p:spPr>
      </p:pic>
      <p:pic>
        <p:nvPicPr>
          <p:cNvPr id="13" name="Picture 12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CF78BD49-4CC0-2229-055B-858CC491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41318DB-8B6E-F52A-F10D-9BEFE8E8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894" y="5772284"/>
            <a:ext cx="633853" cy="720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69E71-038F-1493-A29B-54467A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621" y="1141562"/>
            <a:ext cx="169100" cy="161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02D83-9415-4F25-01E8-1FEFB2B2F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773" y="457408"/>
            <a:ext cx="223629" cy="22362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268CB44-8B4D-C6C7-8E6F-2D5A3EF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Bad, bad, bad</a:t>
            </a:r>
            <a:endParaRPr lang="en-BR" b="1">
              <a:solidFill>
                <a:schemeClr val="bg2"/>
              </a:solidFill>
              <a:latin typeface="Heebo" pitchFamily="2" charset="-79"/>
              <a:cs typeface="Heebo" pitchFamily="2" charset="-79"/>
            </a:endParaRPr>
          </a:p>
        </p:txBody>
      </p:sp>
      <p:pic>
        <p:nvPicPr>
          <p:cNvPr id="10" name="Imagem 9" descr="Texto, Linha do tempo&#10;&#10;Descrição gerada automaticamente">
            <a:extLst>
              <a:ext uri="{FF2B5EF4-FFF2-40B4-BE49-F238E27FC236}">
                <a16:creationId xmlns:a16="http://schemas.microsoft.com/office/drawing/2014/main" id="{23C61551-2C1D-99BD-F18B-96D1C780C4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16" y="1141562"/>
            <a:ext cx="11202588" cy="621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06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E8022F-1F8E-DBF5-2D31-1386C9148734}"/>
              </a:ext>
            </a:extLst>
          </p:cNvPr>
          <p:cNvSpPr/>
          <p:nvPr/>
        </p:nvSpPr>
        <p:spPr>
          <a:xfrm>
            <a:off x="-26203" y="-7483"/>
            <a:ext cx="12307686" cy="16981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9DECBFA-9505-CBBA-C1CA-C9F853E2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73993">
            <a:off x="10216204" y="-1227776"/>
            <a:ext cx="2600601" cy="2652708"/>
          </a:xfrm>
          <a:prstGeom prst="rect">
            <a:avLst/>
          </a:prstGeom>
        </p:spPr>
      </p:pic>
      <p:pic>
        <p:nvPicPr>
          <p:cNvPr id="13" name="Picture 12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CF78BD49-4CC0-2229-055B-858CC491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41318DB-8B6E-F52A-F10D-9BEFE8E8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894" y="5772284"/>
            <a:ext cx="633853" cy="720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69E71-038F-1493-A29B-54467A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621" y="1141562"/>
            <a:ext cx="169100" cy="161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02D83-9415-4F25-01E8-1FEFB2B2F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773" y="457408"/>
            <a:ext cx="223629" cy="22362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268CB44-8B4D-C6C7-8E6F-2D5A3EF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Bad, bad, bad</a:t>
            </a:r>
            <a:endParaRPr lang="en-BR" b="1">
              <a:solidFill>
                <a:schemeClr val="bg2"/>
              </a:solidFill>
              <a:latin typeface="Heebo" pitchFamily="2" charset="-79"/>
              <a:cs typeface="Heebo" pitchFamily="2" charset="-79"/>
            </a:endParaRPr>
          </a:p>
        </p:txBody>
      </p:sp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B9F5ED91-D510-6F05-5A21-C73EDA6C8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2883" y="1360802"/>
            <a:ext cx="7338799" cy="573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17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E8022F-1F8E-DBF5-2D31-1386C9148734}"/>
              </a:ext>
            </a:extLst>
          </p:cNvPr>
          <p:cNvSpPr/>
          <p:nvPr/>
        </p:nvSpPr>
        <p:spPr>
          <a:xfrm>
            <a:off x="-26203" y="-7483"/>
            <a:ext cx="12307686" cy="16981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9DECBFA-9505-CBBA-C1CA-C9F853E2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73993">
            <a:off x="10216204" y="-1227776"/>
            <a:ext cx="2600601" cy="2652708"/>
          </a:xfrm>
          <a:prstGeom prst="rect">
            <a:avLst/>
          </a:prstGeom>
        </p:spPr>
      </p:pic>
      <p:pic>
        <p:nvPicPr>
          <p:cNvPr id="13" name="Picture 12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CF78BD49-4CC0-2229-055B-858CC491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41318DB-8B6E-F52A-F10D-9BEFE8E8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894" y="5772284"/>
            <a:ext cx="633853" cy="720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69E71-038F-1493-A29B-54467A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621" y="1141562"/>
            <a:ext cx="169100" cy="161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02D83-9415-4F25-01E8-1FEFB2B2F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773" y="457408"/>
            <a:ext cx="223629" cy="22362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268CB44-8B4D-C6C7-8E6F-2D5A3EF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Bad, bad, bad</a:t>
            </a:r>
            <a:endParaRPr lang="en-BR" b="1">
              <a:solidFill>
                <a:schemeClr val="bg2"/>
              </a:solidFill>
              <a:latin typeface="Heebo" pitchFamily="2" charset="-79"/>
              <a:cs typeface="Heebo" pitchFamily="2" charset="-79"/>
            </a:endParaRP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B5359A67-2FA4-817B-AABF-290DF4DF0D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298" y="1302976"/>
            <a:ext cx="10014423" cy="611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2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E8022F-1F8E-DBF5-2D31-1386C9148734}"/>
              </a:ext>
            </a:extLst>
          </p:cNvPr>
          <p:cNvSpPr/>
          <p:nvPr/>
        </p:nvSpPr>
        <p:spPr>
          <a:xfrm>
            <a:off x="-26203" y="-7483"/>
            <a:ext cx="12307686" cy="16981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9DECBFA-9505-CBBA-C1CA-C9F853E2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73993">
            <a:off x="10216204" y="-1227776"/>
            <a:ext cx="2600601" cy="2652708"/>
          </a:xfrm>
          <a:prstGeom prst="rect">
            <a:avLst/>
          </a:prstGeom>
        </p:spPr>
      </p:pic>
      <p:pic>
        <p:nvPicPr>
          <p:cNvPr id="13" name="Picture 12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CF78BD49-4CC0-2229-055B-858CC491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41318DB-8B6E-F52A-F10D-9BEFE8E8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894" y="5772284"/>
            <a:ext cx="633853" cy="720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69E71-038F-1493-A29B-54467A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621" y="1141562"/>
            <a:ext cx="169100" cy="161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02D83-9415-4F25-01E8-1FEFB2B2F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773" y="457408"/>
            <a:ext cx="223629" cy="22362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268CB44-8B4D-C6C7-8E6F-2D5A3EF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Bad, bad, bad</a:t>
            </a:r>
            <a:endParaRPr lang="en-BR" b="1">
              <a:solidFill>
                <a:schemeClr val="bg2"/>
              </a:solidFill>
              <a:latin typeface="Heebo" pitchFamily="2" charset="-79"/>
              <a:cs typeface="Heebo" pitchFamily="2" charset="-79"/>
            </a:endParaRPr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37F45EF8-AA07-0DA7-A72F-3C2D600B8B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940" y="1302976"/>
            <a:ext cx="9493681" cy="57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445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E8022F-1F8E-DBF5-2D31-1386C9148734}"/>
              </a:ext>
            </a:extLst>
          </p:cNvPr>
          <p:cNvSpPr/>
          <p:nvPr/>
        </p:nvSpPr>
        <p:spPr>
          <a:xfrm>
            <a:off x="-26203" y="-7483"/>
            <a:ext cx="12307686" cy="16981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9DECBFA-9505-CBBA-C1CA-C9F853E2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73993">
            <a:off x="10216204" y="-1227776"/>
            <a:ext cx="2600601" cy="2652708"/>
          </a:xfrm>
          <a:prstGeom prst="rect">
            <a:avLst/>
          </a:prstGeom>
        </p:spPr>
      </p:pic>
      <p:pic>
        <p:nvPicPr>
          <p:cNvPr id="13" name="Picture 12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CF78BD49-4CC0-2229-055B-858CC491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41318DB-8B6E-F52A-F10D-9BEFE8E8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894" y="5772284"/>
            <a:ext cx="633853" cy="720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69E71-038F-1493-A29B-54467A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621" y="1141562"/>
            <a:ext cx="169100" cy="161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02D83-9415-4F25-01E8-1FEFB2B2F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773" y="457408"/>
            <a:ext cx="223629" cy="22362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268CB44-8B4D-C6C7-8E6F-2D5A3EF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Bad, bad, bad</a:t>
            </a:r>
            <a:endParaRPr lang="en-BR" b="1">
              <a:solidFill>
                <a:schemeClr val="bg2"/>
              </a:solidFill>
              <a:latin typeface="Heebo" pitchFamily="2" charset="-79"/>
              <a:cs typeface="Heebo" pitchFamily="2" charset="-79"/>
            </a:endParaRP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844C14B3-90AB-0AB9-31C2-FB5CB31C62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1141562"/>
            <a:ext cx="9954797" cy="609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619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E8022F-1F8E-DBF5-2D31-1386C9148734}"/>
              </a:ext>
            </a:extLst>
          </p:cNvPr>
          <p:cNvSpPr/>
          <p:nvPr/>
        </p:nvSpPr>
        <p:spPr>
          <a:xfrm>
            <a:off x="-26203" y="-7483"/>
            <a:ext cx="12307686" cy="16981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9DECBFA-9505-CBBA-C1CA-C9F853E2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73993">
            <a:off x="10216204" y="-1227776"/>
            <a:ext cx="2600601" cy="2652708"/>
          </a:xfrm>
          <a:prstGeom prst="rect">
            <a:avLst/>
          </a:prstGeom>
        </p:spPr>
      </p:pic>
      <p:pic>
        <p:nvPicPr>
          <p:cNvPr id="13" name="Picture 12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CF78BD49-4CC0-2229-055B-858CC491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41318DB-8B6E-F52A-F10D-9BEFE8E8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894" y="5772284"/>
            <a:ext cx="633853" cy="720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69E71-038F-1493-A29B-54467A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621" y="1141562"/>
            <a:ext cx="169100" cy="161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02D83-9415-4F25-01E8-1FEFB2B2F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773" y="457408"/>
            <a:ext cx="223629" cy="2236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820775-5810-AAF4-7800-912DFC2AA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7125"/>
            <a:ext cx="5016920" cy="3709838"/>
          </a:xfrm>
        </p:spPr>
        <p:txBody>
          <a:bodyPr/>
          <a:lstStyle/>
          <a:p>
            <a:pPr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</a:t>
            </a:r>
            <a:r>
              <a:rPr lang="en-BR" b="1">
                <a:latin typeface="Heebo" pitchFamily="2" charset="-79"/>
                <a:cs typeface="Heebo" pitchFamily="2" charset="-79"/>
              </a:rPr>
              <a:t>Dificil</a:t>
            </a:r>
            <a:r>
              <a:rPr lang="en-BR">
                <a:latin typeface="Heebo" pitchFamily="2" charset="-79"/>
                <a:cs typeface="Heebo" pitchFamily="2" charset="-79"/>
              </a:rPr>
              <a:t> de ler</a:t>
            </a:r>
          </a:p>
          <a:p>
            <a:pPr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</a:t>
            </a:r>
            <a:r>
              <a:rPr lang="en-BR" b="1">
                <a:latin typeface="Heebo" pitchFamily="2" charset="-79"/>
                <a:cs typeface="Heebo" pitchFamily="2" charset="-79"/>
              </a:rPr>
              <a:t>Difícil</a:t>
            </a:r>
            <a:r>
              <a:rPr lang="en-BR">
                <a:latin typeface="Heebo" pitchFamily="2" charset="-79"/>
                <a:cs typeface="Heebo" pitchFamily="2" charset="-79"/>
              </a:rPr>
              <a:t> de mudar</a:t>
            </a:r>
          </a:p>
          <a:p>
            <a:pPr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Código </a:t>
            </a:r>
            <a:r>
              <a:rPr lang="en-BR" b="1">
                <a:latin typeface="Heebo" pitchFamily="2" charset="-79"/>
                <a:cs typeface="Heebo" pitchFamily="2" charset="-79"/>
              </a:rPr>
              <a:t>não é reusável</a:t>
            </a:r>
          </a:p>
          <a:p>
            <a:pPr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</a:t>
            </a:r>
            <a:r>
              <a:rPr lang="en-BR" b="1">
                <a:latin typeface="Heebo" pitchFamily="2" charset="-79"/>
                <a:cs typeface="Heebo" pitchFamily="2" charset="-79"/>
              </a:rPr>
              <a:t>Alto acoplamento</a:t>
            </a:r>
          </a:p>
          <a:p>
            <a:pPr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</a:t>
            </a:r>
            <a:r>
              <a:rPr lang="en-BR" b="1">
                <a:latin typeface="Heebo" pitchFamily="2" charset="-79"/>
                <a:cs typeface="Heebo" pitchFamily="2" charset="-79"/>
              </a:rPr>
              <a:t>Testes</a:t>
            </a:r>
            <a:r>
              <a:rPr lang="en-BR">
                <a:latin typeface="Heebo" pitchFamily="2" charset="-79"/>
                <a:cs typeface="Heebo" pitchFamily="2" charset="-79"/>
              </a:rPr>
              <a:t>? Pra quê?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68CB44-8B4D-C6C7-8E6F-2D5A3EF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O </a:t>
            </a:r>
            <a:r>
              <a:rPr lang="en-US" b="1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problema</a:t>
            </a:r>
            <a:endParaRPr lang="en-BR" b="1">
              <a:solidFill>
                <a:schemeClr val="bg2"/>
              </a:solidFill>
              <a:latin typeface="Heebo" pitchFamily="2" charset="-79"/>
              <a:cs typeface="Heebo" pitchFamily="2" charset="-79"/>
            </a:endParaRPr>
          </a:p>
        </p:txBody>
      </p:sp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5605CD56-CEBE-518E-92A4-26076D7DDF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9196" y="681037"/>
            <a:ext cx="2885929" cy="598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916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E8022F-1F8E-DBF5-2D31-1386C9148734}"/>
              </a:ext>
            </a:extLst>
          </p:cNvPr>
          <p:cNvSpPr/>
          <p:nvPr/>
        </p:nvSpPr>
        <p:spPr>
          <a:xfrm>
            <a:off x="-26203" y="-7483"/>
            <a:ext cx="12307686" cy="16981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9DECBFA-9505-CBBA-C1CA-C9F853E2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73993">
            <a:off x="10216204" y="-1227776"/>
            <a:ext cx="2600601" cy="2652708"/>
          </a:xfrm>
          <a:prstGeom prst="rect">
            <a:avLst/>
          </a:prstGeom>
        </p:spPr>
      </p:pic>
      <p:pic>
        <p:nvPicPr>
          <p:cNvPr id="13" name="Picture 12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CF78BD49-4CC0-2229-055B-858CC491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41318DB-8B6E-F52A-F10D-9BEFE8E8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894" y="5772284"/>
            <a:ext cx="633853" cy="720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69E71-038F-1493-A29B-54467A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621" y="1141562"/>
            <a:ext cx="169100" cy="161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02D83-9415-4F25-01E8-1FEFB2B2F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773" y="457408"/>
            <a:ext cx="223629" cy="22362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268CB44-8B4D-C6C7-8E6F-2D5A3EF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Como </a:t>
            </a:r>
            <a:r>
              <a:rPr lang="en-US" b="1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resolvemos</a:t>
            </a:r>
            <a:r>
              <a:rPr lang="en-US" b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 </a:t>
            </a:r>
            <a:r>
              <a:rPr lang="en-US" b="1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isto</a:t>
            </a:r>
            <a:r>
              <a:rPr lang="en-US" b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?</a:t>
            </a:r>
            <a:endParaRPr lang="en-BR" b="1">
              <a:solidFill>
                <a:schemeClr val="bg2"/>
              </a:solidFill>
              <a:latin typeface="Heebo" pitchFamily="2" charset="-79"/>
              <a:cs typeface="Heebo" pitchFamily="2" charset="-79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12AE858E-64E2-E6D4-F82A-C1E179AEBD23}"/>
              </a:ext>
            </a:extLst>
          </p:cNvPr>
          <p:cNvSpPr/>
          <p:nvPr/>
        </p:nvSpPr>
        <p:spPr>
          <a:xfrm>
            <a:off x="5147953" y="3794166"/>
            <a:ext cx="1068779" cy="4275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12" name="Imagem 11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886EB170-33D0-D777-BDC0-50FFDB2256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077" y="2332569"/>
            <a:ext cx="4694539" cy="3665454"/>
          </a:xfrm>
          <a:prstGeom prst="rect">
            <a:avLst/>
          </a:prstGeom>
        </p:spPr>
      </p:pic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BEC3E155-857F-0F98-339A-B7F51A87ED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6732" y="2251585"/>
            <a:ext cx="5671191" cy="366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410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E8022F-1F8E-DBF5-2D31-1386C9148734}"/>
              </a:ext>
            </a:extLst>
          </p:cNvPr>
          <p:cNvSpPr/>
          <p:nvPr/>
        </p:nvSpPr>
        <p:spPr>
          <a:xfrm>
            <a:off x="-26203" y="-7483"/>
            <a:ext cx="12307686" cy="16981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9DECBFA-9505-CBBA-C1CA-C9F853E2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73993">
            <a:off x="10216204" y="-1227776"/>
            <a:ext cx="2600601" cy="2652708"/>
          </a:xfrm>
          <a:prstGeom prst="rect">
            <a:avLst/>
          </a:prstGeom>
        </p:spPr>
      </p:pic>
      <p:pic>
        <p:nvPicPr>
          <p:cNvPr id="13" name="Picture 12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CF78BD49-4CC0-2229-055B-858CC491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41318DB-8B6E-F52A-F10D-9BEFE8E8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894" y="5772284"/>
            <a:ext cx="633853" cy="720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69E71-038F-1493-A29B-54467A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621" y="1141562"/>
            <a:ext cx="169100" cy="161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02D83-9415-4F25-01E8-1FEFB2B2F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773" y="457408"/>
            <a:ext cx="223629" cy="2236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820775-5810-AAF4-7800-912DFC2AA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7125"/>
            <a:ext cx="5016920" cy="3709838"/>
          </a:xfrm>
        </p:spPr>
        <p:txBody>
          <a:bodyPr/>
          <a:lstStyle/>
          <a:p>
            <a:pPr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</a:t>
            </a:r>
            <a:r>
              <a:rPr lang="en-BR" b="1">
                <a:latin typeface="Heebo" pitchFamily="2" charset="-79"/>
                <a:cs typeface="Heebo" pitchFamily="2" charset="-79"/>
              </a:rPr>
              <a:t>Orientação a Objetos</a:t>
            </a:r>
          </a:p>
          <a:p>
            <a:pPr lvl="1">
              <a:buBlip>
                <a:blip r:embed="rId7"/>
              </a:buBlip>
            </a:pPr>
            <a:r>
              <a:rPr lang="en-BR" b="1">
                <a:latin typeface="Heebo" pitchFamily="2" charset="-79"/>
                <a:cs typeface="Heebo" pitchFamily="2" charset="-79"/>
              </a:rPr>
              <a:t> Abstração, encapsulamento </a:t>
            </a:r>
          </a:p>
          <a:p>
            <a:pPr lvl="2">
              <a:buBlip>
                <a:blip r:embed="rId7"/>
              </a:buBlip>
            </a:pPr>
            <a:r>
              <a:rPr lang="en-BR" b="1">
                <a:latin typeface="Heebo" pitchFamily="2" charset="-79"/>
                <a:cs typeface="Heebo" pitchFamily="2" charset="-79"/>
              </a:rPr>
              <a:t> Simples</a:t>
            </a:r>
            <a:r>
              <a:rPr lang="en-BR">
                <a:latin typeface="Heebo" pitchFamily="2" charset="-79"/>
                <a:cs typeface="Heebo" pitchFamily="2" charset="-79"/>
              </a:rPr>
              <a:t> e direto</a:t>
            </a:r>
          </a:p>
          <a:p>
            <a:pPr lvl="1">
              <a:buBlip>
                <a:blip r:embed="rId7"/>
              </a:buBlip>
            </a:pPr>
            <a:r>
              <a:rPr lang="en-BR" b="1">
                <a:latin typeface="Heebo" pitchFamily="2" charset="-79"/>
                <a:cs typeface="Heebo" pitchFamily="2" charset="-79"/>
              </a:rPr>
              <a:t> </a:t>
            </a:r>
            <a:r>
              <a:rPr lang="en-BR">
                <a:latin typeface="Heebo" pitchFamily="2" charset="-79"/>
                <a:cs typeface="Heebo" pitchFamily="2" charset="-79"/>
              </a:rPr>
              <a:t>Pedaços </a:t>
            </a:r>
            <a:r>
              <a:rPr lang="en-BR" b="1">
                <a:latin typeface="Heebo" pitchFamily="2" charset="-79"/>
                <a:cs typeface="Heebo" pitchFamily="2" charset="-79"/>
              </a:rPr>
              <a:t>pequenos</a:t>
            </a:r>
          </a:p>
          <a:p>
            <a:pPr lvl="1">
              <a:buBlip>
                <a:blip r:embed="rId7"/>
              </a:buBlip>
            </a:pPr>
            <a:r>
              <a:rPr lang="en-BR" b="1">
                <a:latin typeface="Heebo" pitchFamily="2" charset="-79"/>
                <a:cs typeface="Heebo" pitchFamily="2" charset="-79"/>
              </a:rPr>
              <a:t> Reusáveis</a:t>
            </a:r>
          </a:p>
          <a:p>
            <a:pPr lvl="1">
              <a:buBlip>
                <a:blip r:embed="rId7"/>
              </a:buBlip>
            </a:pPr>
            <a:r>
              <a:rPr lang="en-BR" b="1">
                <a:latin typeface="Heebo" pitchFamily="2" charset="-79"/>
                <a:cs typeface="Heebo" pitchFamily="2" charset="-79"/>
              </a:rPr>
              <a:t> Testáveis</a:t>
            </a:r>
          </a:p>
          <a:p>
            <a:pPr lvl="1">
              <a:buBlip>
                <a:blip r:embed="rId7"/>
              </a:buBlip>
            </a:pPr>
            <a:r>
              <a:rPr lang="en-BR" b="1">
                <a:latin typeface="Heebo" pitchFamily="2" charset="-79"/>
                <a:cs typeface="Heebo" pitchFamily="2" charset="-79"/>
              </a:rPr>
              <a:t> Legíveis</a:t>
            </a:r>
          </a:p>
          <a:p>
            <a:pPr lvl="1">
              <a:buBlip>
                <a:blip r:embed="rId7"/>
              </a:buBlip>
            </a:pPr>
            <a:r>
              <a:rPr lang="en-BR" b="1">
                <a:latin typeface="Heebo" pitchFamily="2" charset="-79"/>
                <a:cs typeface="Heebo" pitchFamily="2" charset="-79"/>
              </a:rPr>
              <a:t> Fácil </a:t>
            </a:r>
            <a:r>
              <a:rPr lang="en-BR">
                <a:latin typeface="Heebo" pitchFamily="2" charset="-79"/>
                <a:cs typeface="Heebo" pitchFamily="2" charset="-79"/>
              </a:rPr>
              <a:t>manutenção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68CB44-8B4D-C6C7-8E6F-2D5A3EF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Como </a:t>
            </a:r>
            <a:r>
              <a:rPr lang="en-US" b="1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resolvemos</a:t>
            </a:r>
            <a:r>
              <a:rPr lang="en-US" b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 </a:t>
            </a:r>
            <a:r>
              <a:rPr lang="en-US" b="1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isto</a:t>
            </a:r>
            <a:r>
              <a:rPr lang="en-US" b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?</a:t>
            </a:r>
            <a:endParaRPr lang="en-BR" b="1">
              <a:solidFill>
                <a:schemeClr val="bg2"/>
              </a:solidFill>
              <a:latin typeface="Heebo" pitchFamily="2" charset="-79"/>
              <a:cs typeface="Heebo" pitchFamily="2" charset="-79"/>
            </a:endParaRPr>
          </a:p>
        </p:txBody>
      </p:sp>
      <p:pic>
        <p:nvPicPr>
          <p:cNvPr id="11" name="Imagem 10" descr="Texto&#10;&#10;Descrição gerada automaticamente">
            <a:extLst>
              <a:ext uri="{FF2B5EF4-FFF2-40B4-BE49-F238E27FC236}">
                <a16:creationId xmlns:a16="http://schemas.microsoft.com/office/drawing/2014/main" id="{773AE7B7-AD51-F7B6-DB6D-4F4BD44788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2776" y="1931831"/>
            <a:ext cx="6205767" cy="401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438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E8022F-1F8E-DBF5-2D31-1386C9148734}"/>
              </a:ext>
            </a:extLst>
          </p:cNvPr>
          <p:cNvSpPr/>
          <p:nvPr/>
        </p:nvSpPr>
        <p:spPr>
          <a:xfrm>
            <a:off x="-26203" y="-7483"/>
            <a:ext cx="12307686" cy="16981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9DECBFA-9505-CBBA-C1CA-C9F853E2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73993">
            <a:off x="10216204" y="-1227776"/>
            <a:ext cx="2600601" cy="2652708"/>
          </a:xfrm>
          <a:prstGeom prst="rect">
            <a:avLst/>
          </a:prstGeom>
        </p:spPr>
      </p:pic>
      <p:pic>
        <p:nvPicPr>
          <p:cNvPr id="13" name="Picture 12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CF78BD49-4CC0-2229-055B-858CC491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41318DB-8B6E-F52A-F10D-9BEFE8E8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894" y="5772284"/>
            <a:ext cx="633853" cy="720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69E71-038F-1493-A29B-54467A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621" y="1141562"/>
            <a:ext cx="169100" cy="161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02D83-9415-4F25-01E8-1FEFB2B2F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773" y="457408"/>
            <a:ext cx="223629" cy="2236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820775-5810-AAF4-7800-912DFC2AA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7125"/>
            <a:ext cx="5016920" cy="3709838"/>
          </a:xfrm>
        </p:spPr>
        <p:txBody>
          <a:bodyPr/>
          <a:lstStyle/>
          <a:p>
            <a:pPr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</a:t>
            </a:r>
            <a:r>
              <a:rPr lang="en-BR" b="1">
                <a:latin typeface="Heebo" pitchFamily="2" charset="-79"/>
                <a:cs typeface="Heebo" pitchFamily="2" charset="-79"/>
              </a:rPr>
              <a:t>Orientação a Objetos</a:t>
            </a:r>
          </a:p>
          <a:p>
            <a:pPr lvl="1">
              <a:buBlip>
                <a:blip r:embed="rId7"/>
              </a:buBlip>
            </a:pPr>
            <a:r>
              <a:rPr lang="en-BR" b="1">
                <a:latin typeface="Heebo" pitchFamily="2" charset="-79"/>
                <a:cs typeface="Heebo" pitchFamily="2" charset="-79"/>
              </a:rPr>
              <a:t> Simples</a:t>
            </a:r>
            <a:r>
              <a:rPr lang="en-BR">
                <a:latin typeface="Heebo" pitchFamily="2" charset="-79"/>
                <a:cs typeface="Heebo" pitchFamily="2" charset="-79"/>
              </a:rPr>
              <a:t> e direto</a:t>
            </a:r>
          </a:p>
          <a:p>
            <a:pPr lvl="1">
              <a:buBlip>
                <a:blip r:embed="rId7"/>
              </a:buBlip>
            </a:pPr>
            <a:r>
              <a:rPr lang="en-BR" b="1">
                <a:latin typeface="Heebo" pitchFamily="2" charset="-79"/>
                <a:cs typeface="Heebo" pitchFamily="2" charset="-79"/>
              </a:rPr>
              <a:t> </a:t>
            </a:r>
            <a:r>
              <a:rPr lang="en-BR">
                <a:latin typeface="Heebo" pitchFamily="2" charset="-79"/>
                <a:cs typeface="Heebo" pitchFamily="2" charset="-79"/>
              </a:rPr>
              <a:t>Pedaços </a:t>
            </a:r>
            <a:r>
              <a:rPr lang="en-BR" b="1">
                <a:latin typeface="Heebo" pitchFamily="2" charset="-79"/>
                <a:cs typeface="Heebo" pitchFamily="2" charset="-79"/>
              </a:rPr>
              <a:t>pequenos</a:t>
            </a:r>
          </a:p>
          <a:p>
            <a:pPr lvl="1">
              <a:buBlip>
                <a:blip r:embed="rId7"/>
              </a:buBlip>
            </a:pPr>
            <a:r>
              <a:rPr lang="en-BR" b="1">
                <a:latin typeface="Heebo" pitchFamily="2" charset="-79"/>
                <a:cs typeface="Heebo" pitchFamily="2" charset="-79"/>
              </a:rPr>
              <a:t> Reusáveis</a:t>
            </a:r>
          </a:p>
          <a:p>
            <a:pPr lvl="1">
              <a:buBlip>
                <a:blip r:embed="rId7"/>
              </a:buBlip>
            </a:pPr>
            <a:r>
              <a:rPr lang="en-BR" b="1">
                <a:latin typeface="Heebo" pitchFamily="2" charset="-79"/>
                <a:cs typeface="Heebo" pitchFamily="2" charset="-79"/>
              </a:rPr>
              <a:t> Testáveis</a:t>
            </a:r>
          </a:p>
          <a:p>
            <a:pPr lvl="1">
              <a:buBlip>
                <a:blip r:embed="rId7"/>
              </a:buBlip>
            </a:pPr>
            <a:r>
              <a:rPr lang="en-BR" b="1">
                <a:latin typeface="Heebo" pitchFamily="2" charset="-79"/>
                <a:cs typeface="Heebo" pitchFamily="2" charset="-79"/>
              </a:rPr>
              <a:t> Legíveis</a:t>
            </a:r>
          </a:p>
          <a:p>
            <a:pPr lvl="1">
              <a:buBlip>
                <a:blip r:embed="rId7"/>
              </a:buBlip>
            </a:pPr>
            <a:r>
              <a:rPr lang="en-BR" b="1">
                <a:latin typeface="Heebo" pitchFamily="2" charset="-79"/>
                <a:cs typeface="Heebo" pitchFamily="2" charset="-79"/>
              </a:rPr>
              <a:t> Fácil </a:t>
            </a:r>
            <a:r>
              <a:rPr lang="en-BR">
                <a:latin typeface="Heebo" pitchFamily="2" charset="-79"/>
                <a:cs typeface="Heebo" pitchFamily="2" charset="-79"/>
              </a:rPr>
              <a:t>manutenção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68CB44-8B4D-C6C7-8E6F-2D5A3EF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Como </a:t>
            </a:r>
            <a:r>
              <a:rPr lang="en-US" b="1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resolvemos</a:t>
            </a:r>
            <a:r>
              <a:rPr lang="en-US" b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 </a:t>
            </a:r>
            <a:r>
              <a:rPr lang="en-US" b="1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isto</a:t>
            </a:r>
            <a:r>
              <a:rPr lang="en-US" b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?</a:t>
            </a:r>
            <a:endParaRPr lang="en-BR" b="1">
              <a:solidFill>
                <a:schemeClr val="bg2"/>
              </a:solidFill>
              <a:latin typeface="Heebo" pitchFamily="2" charset="-79"/>
              <a:cs typeface="Heebo" pitchFamily="2" charset="-79"/>
            </a:endParaRPr>
          </a:p>
        </p:txBody>
      </p:sp>
      <p:pic>
        <p:nvPicPr>
          <p:cNvPr id="7" name="Imagem 6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FD21675B-DDD7-218A-68EC-F5405D2F7D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8812" y="1954701"/>
            <a:ext cx="7352671" cy="408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341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E8022F-1F8E-DBF5-2D31-1386C9148734}"/>
              </a:ext>
            </a:extLst>
          </p:cNvPr>
          <p:cNvSpPr/>
          <p:nvPr/>
        </p:nvSpPr>
        <p:spPr>
          <a:xfrm>
            <a:off x="-26203" y="-7483"/>
            <a:ext cx="12307686" cy="16981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9DECBFA-9505-CBBA-C1CA-C9F853E2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73993">
            <a:off x="10216204" y="-1227776"/>
            <a:ext cx="2600601" cy="2652708"/>
          </a:xfrm>
          <a:prstGeom prst="rect">
            <a:avLst/>
          </a:prstGeom>
        </p:spPr>
      </p:pic>
      <p:pic>
        <p:nvPicPr>
          <p:cNvPr id="13" name="Picture 12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CF78BD49-4CC0-2229-055B-858CC491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41318DB-8B6E-F52A-F10D-9BEFE8E8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894" y="5772284"/>
            <a:ext cx="633853" cy="720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69E71-038F-1493-A29B-54467A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621" y="1141562"/>
            <a:ext cx="169100" cy="161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02D83-9415-4F25-01E8-1FEFB2B2F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773" y="457408"/>
            <a:ext cx="223629" cy="2236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820775-5810-AAF4-7800-912DFC2AA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7125"/>
            <a:ext cx="5016920" cy="3709838"/>
          </a:xfrm>
        </p:spPr>
        <p:txBody>
          <a:bodyPr/>
          <a:lstStyle/>
          <a:p>
            <a:pPr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Está </a:t>
            </a:r>
            <a:r>
              <a:rPr lang="en-BR" b="1">
                <a:latin typeface="Heebo" pitchFamily="2" charset="-79"/>
                <a:cs typeface="Heebo" pitchFamily="2" charset="-79"/>
              </a:rPr>
              <a:t>bem melhor</a:t>
            </a:r>
            <a:r>
              <a:rPr lang="en-BR">
                <a:latin typeface="Heebo" pitchFamily="2" charset="-79"/>
                <a:cs typeface="Heebo" pitchFamily="2" charset="-79"/>
              </a:rPr>
              <a:t>, mas…</a:t>
            </a:r>
          </a:p>
          <a:p>
            <a:pPr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A </a:t>
            </a:r>
            <a:r>
              <a:rPr lang="en-BR" b="1">
                <a:latin typeface="Heebo" pitchFamily="2" charset="-79"/>
                <a:cs typeface="Heebo" pitchFamily="2" charset="-79"/>
              </a:rPr>
              <a:t>dependência</a:t>
            </a:r>
            <a:r>
              <a:rPr lang="en-BR">
                <a:latin typeface="Heebo" pitchFamily="2" charset="-79"/>
                <a:cs typeface="Heebo" pitchFamily="2" charset="-79"/>
              </a:rPr>
              <a:t> ainda existe</a:t>
            </a:r>
          </a:p>
          <a:p>
            <a:pPr lvl="1"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Só mudou de lugar</a:t>
            </a:r>
          </a:p>
          <a:p>
            <a:pPr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Depende da </a:t>
            </a:r>
            <a:r>
              <a:rPr lang="en-BR" b="1">
                <a:latin typeface="Heebo" pitchFamily="2" charset="-79"/>
                <a:cs typeface="Heebo" pitchFamily="2" charset="-79"/>
              </a:rPr>
              <a:t>implementação</a:t>
            </a:r>
          </a:p>
          <a:p>
            <a:pPr lvl="1"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Depender da </a:t>
            </a:r>
            <a:r>
              <a:rPr lang="en-BR" b="1">
                <a:latin typeface="Heebo" pitchFamily="2" charset="-79"/>
                <a:cs typeface="Heebo" pitchFamily="2" charset="-79"/>
              </a:rPr>
              <a:t>abstração</a:t>
            </a:r>
          </a:p>
          <a:p>
            <a:pPr>
              <a:buBlip>
                <a:blip r:embed="rId7"/>
              </a:buBlip>
            </a:pPr>
            <a:endParaRPr lang="en-BR">
              <a:latin typeface="Heebo" pitchFamily="2" charset="-79"/>
              <a:cs typeface="Heebo" pitchFamily="2" charset="-79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68CB44-8B4D-C6C7-8E6F-2D5A3EF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Cobre</a:t>
            </a:r>
            <a:r>
              <a:rPr lang="en-US" b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 o </a:t>
            </a:r>
            <a:r>
              <a:rPr lang="en-US" b="1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pé</a:t>
            </a:r>
            <a:r>
              <a:rPr lang="en-US" b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… </a:t>
            </a:r>
            <a:r>
              <a:rPr lang="en-US" b="1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descobre</a:t>
            </a:r>
            <a:r>
              <a:rPr lang="en-US" b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 a </a:t>
            </a:r>
            <a:r>
              <a:rPr lang="en-US" b="1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cabeça</a:t>
            </a:r>
            <a:endParaRPr lang="en-BR" b="1">
              <a:solidFill>
                <a:schemeClr val="bg2"/>
              </a:solidFill>
              <a:latin typeface="Heebo" pitchFamily="2" charset="-79"/>
              <a:cs typeface="Heebo" pitchFamily="2" charset="-79"/>
            </a:endParaRPr>
          </a:p>
        </p:txBody>
      </p:sp>
      <p:pic>
        <p:nvPicPr>
          <p:cNvPr id="12" name="Imagem 11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F26425E2-2E8E-A5D6-6329-991D537123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3257" y="2324856"/>
            <a:ext cx="6048743" cy="335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844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17AABC3C-AB0A-6F09-BC08-A540015A8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7D3648-337A-F809-7BBD-DE204BACA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Heebo" pitchFamily="2" charset="-79"/>
                <a:cs typeface="Heebo" pitchFamily="2" charset="-79"/>
              </a:rPr>
              <a:t>André Baltieri</a:t>
            </a:r>
            <a:endParaRPr lang="en-BR" b="1">
              <a:latin typeface="Heebo" pitchFamily="2" charset="-79"/>
              <a:cs typeface="Heebo" pitchFamily="2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FD0342-02D1-1521-0720-19F6177F5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Heebo" pitchFamily="2" charset="-79"/>
                <a:cs typeface="Heebo" pitchFamily="2" charset="-79"/>
              </a:rPr>
              <a:t>10x Microsoft MVP</a:t>
            </a:r>
            <a:endParaRPr lang="en-BR">
              <a:latin typeface="Heebo" pitchFamily="2" charset="-79"/>
              <a:cs typeface="Heebo" pitchFamily="2" charset="-79"/>
            </a:endParaRPr>
          </a:p>
        </p:txBody>
      </p:sp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5E673E69-CF8F-9328-E5C8-5454337A1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784370">
            <a:off x="9502464" y="-102938"/>
            <a:ext cx="2887838" cy="2945700"/>
          </a:xfrm>
          <a:prstGeom prst="rect">
            <a:avLst/>
          </a:prstGeom>
        </p:spPr>
      </p:pic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ECD5EEC1-2F06-DF7F-9F0A-F363E339B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24" y="449035"/>
            <a:ext cx="633853" cy="7205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79B01D-5BF8-7AD1-068D-E555DD297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6300" y="3895650"/>
            <a:ext cx="279400" cy="266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024D1F-BC57-A407-D8E5-78ACAB02EE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1100" y="3895650"/>
            <a:ext cx="279400" cy="266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A5AC81-2A79-8A3C-F01B-77EC26A65F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2383" y="2115024"/>
            <a:ext cx="146483" cy="1464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BB6C07-8D72-4D34-6D2D-43118803F7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7986" y="2367171"/>
            <a:ext cx="533400" cy="533400"/>
          </a:xfrm>
          <a:prstGeom prst="rect">
            <a:avLst/>
          </a:prstGeom>
        </p:spPr>
      </p:pic>
      <p:pic>
        <p:nvPicPr>
          <p:cNvPr id="12" name="Imagem 11" descr="Homem com óculos de grau em frente a palco&#10;&#10;Descrição gerada automaticamente">
            <a:extLst>
              <a:ext uri="{FF2B5EF4-FFF2-40B4-BE49-F238E27FC236}">
                <a16:creationId xmlns:a16="http://schemas.microsoft.com/office/drawing/2014/main" id="{39E0FD1C-CE97-2431-2E27-64110A477B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56970" y="1867807"/>
            <a:ext cx="4418286" cy="441828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253604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E8022F-1F8E-DBF5-2D31-1386C9148734}"/>
              </a:ext>
            </a:extLst>
          </p:cNvPr>
          <p:cNvSpPr/>
          <p:nvPr/>
        </p:nvSpPr>
        <p:spPr>
          <a:xfrm>
            <a:off x="-26203" y="-7483"/>
            <a:ext cx="12307686" cy="16981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9DECBFA-9505-CBBA-C1CA-C9F853E2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73993">
            <a:off x="10216204" y="-1227776"/>
            <a:ext cx="2600601" cy="2652708"/>
          </a:xfrm>
          <a:prstGeom prst="rect">
            <a:avLst/>
          </a:prstGeom>
        </p:spPr>
      </p:pic>
      <p:pic>
        <p:nvPicPr>
          <p:cNvPr id="13" name="Picture 12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CF78BD49-4CC0-2229-055B-858CC491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41318DB-8B6E-F52A-F10D-9BEFE8E8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894" y="5772284"/>
            <a:ext cx="633853" cy="720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69E71-038F-1493-A29B-54467A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621" y="1141562"/>
            <a:ext cx="169100" cy="161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02D83-9415-4F25-01E8-1FEFB2B2F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773" y="457408"/>
            <a:ext cx="223629" cy="2236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820775-5810-AAF4-7800-912DFC2AA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7125"/>
            <a:ext cx="5627912" cy="3709838"/>
          </a:xfrm>
        </p:spPr>
        <p:txBody>
          <a:bodyPr/>
          <a:lstStyle/>
          <a:p>
            <a:pPr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</a:t>
            </a:r>
            <a:r>
              <a:rPr lang="en-BR" b="1">
                <a:latin typeface="Heebo" pitchFamily="2" charset="-79"/>
                <a:cs typeface="Heebo" pitchFamily="2" charset="-79"/>
              </a:rPr>
              <a:t>Inversão de Controle</a:t>
            </a:r>
          </a:p>
          <a:p>
            <a:pPr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</a:t>
            </a:r>
            <a:r>
              <a:rPr lang="en-BR" b="1">
                <a:latin typeface="Heebo" pitchFamily="2" charset="-79"/>
                <a:cs typeface="Heebo" pitchFamily="2" charset="-79"/>
              </a:rPr>
              <a:t>Externaliza</a:t>
            </a:r>
            <a:r>
              <a:rPr lang="en-BR">
                <a:latin typeface="Heebo" pitchFamily="2" charset="-79"/>
                <a:cs typeface="Heebo" pitchFamily="2" charset="-79"/>
              </a:rPr>
              <a:t> as responsabilidades</a:t>
            </a:r>
          </a:p>
          <a:p>
            <a:pPr lvl="1"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</a:t>
            </a:r>
            <a:r>
              <a:rPr lang="en-BR" b="1">
                <a:latin typeface="Heebo" pitchFamily="2" charset="-79"/>
                <a:cs typeface="Heebo" pitchFamily="2" charset="-79"/>
              </a:rPr>
              <a:t>Delega</a:t>
            </a:r>
          </a:p>
          <a:p>
            <a:pPr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</a:t>
            </a:r>
            <a:r>
              <a:rPr lang="en-BR" b="1">
                <a:latin typeface="Heebo" pitchFamily="2" charset="-79"/>
                <a:cs typeface="Heebo" pitchFamily="2" charset="-79"/>
              </a:rPr>
              <a:t>Cria uma dependência </a:t>
            </a:r>
            <a:r>
              <a:rPr lang="en-BR">
                <a:latin typeface="Heebo" pitchFamily="2" charset="-79"/>
                <a:cs typeface="Heebo" pitchFamily="2" charset="-79"/>
              </a:rPr>
              <a:t>externa</a:t>
            </a:r>
          </a:p>
          <a:p>
            <a:pPr lvl="1"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O controller não é mais </a:t>
            </a:r>
            <a:r>
              <a:rPr lang="en-BR" b="1">
                <a:latin typeface="Heebo" pitchFamily="2" charset="-79"/>
                <a:cs typeface="Heebo" pitchFamily="2" charset="-79"/>
              </a:rPr>
              <a:t>responsável</a:t>
            </a:r>
            <a:r>
              <a:rPr lang="en-BR">
                <a:latin typeface="Heebo" pitchFamily="2" charset="-79"/>
                <a:cs typeface="Heebo" pitchFamily="2" charset="-79"/>
              </a:rPr>
              <a:t> pelo cáculo do frete, agora ele </a:t>
            </a:r>
            <a:r>
              <a:rPr lang="en-BR" b="1">
                <a:latin typeface="Heebo" pitchFamily="2" charset="-79"/>
                <a:cs typeface="Heebo" pitchFamily="2" charset="-79"/>
              </a:rPr>
              <a:t>depende de um serviço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68CB44-8B4D-C6C7-8E6F-2D5A3EF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Inversion of Control</a:t>
            </a:r>
            <a:endParaRPr lang="en-BR" b="1">
              <a:solidFill>
                <a:schemeClr val="bg2"/>
              </a:solidFill>
              <a:latin typeface="Heebo" pitchFamily="2" charset="-79"/>
              <a:cs typeface="Heebo" pitchFamily="2" charset="-79"/>
            </a:endParaRPr>
          </a:p>
        </p:txBody>
      </p:sp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C170DACC-6957-0FBF-3755-EEEDE53C00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0873" y="1457474"/>
            <a:ext cx="6171127" cy="463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65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E8022F-1F8E-DBF5-2D31-1386C9148734}"/>
              </a:ext>
            </a:extLst>
          </p:cNvPr>
          <p:cNvSpPr/>
          <p:nvPr/>
        </p:nvSpPr>
        <p:spPr>
          <a:xfrm>
            <a:off x="-26203" y="-7483"/>
            <a:ext cx="12307686" cy="16981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9DECBFA-9505-CBBA-C1CA-C9F853E2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73993">
            <a:off x="10216204" y="-1227776"/>
            <a:ext cx="2600601" cy="2652708"/>
          </a:xfrm>
          <a:prstGeom prst="rect">
            <a:avLst/>
          </a:prstGeom>
        </p:spPr>
      </p:pic>
      <p:pic>
        <p:nvPicPr>
          <p:cNvPr id="13" name="Picture 12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CF78BD49-4CC0-2229-055B-858CC491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41318DB-8B6E-F52A-F10D-9BEFE8E8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894" y="5772284"/>
            <a:ext cx="633853" cy="720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69E71-038F-1493-A29B-54467A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621" y="1141562"/>
            <a:ext cx="169100" cy="161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02D83-9415-4F25-01E8-1FEFB2B2F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773" y="457408"/>
            <a:ext cx="223629" cy="2236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820775-5810-AAF4-7800-912DFC2AA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7125"/>
            <a:ext cx="5627912" cy="3709838"/>
          </a:xfrm>
        </p:spPr>
        <p:txBody>
          <a:bodyPr/>
          <a:lstStyle/>
          <a:p>
            <a:pPr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</a:t>
            </a:r>
            <a:r>
              <a:rPr lang="en-BR" b="1">
                <a:latin typeface="Heebo" pitchFamily="2" charset="-79"/>
                <a:cs typeface="Heebo" pitchFamily="2" charset="-79"/>
              </a:rPr>
              <a:t>Inversão de Controle</a:t>
            </a:r>
          </a:p>
          <a:p>
            <a:pPr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</a:t>
            </a:r>
            <a:r>
              <a:rPr lang="en-BR" b="1">
                <a:latin typeface="Heebo" pitchFamily="2" charset="-79"/>
                <a:cs typeface="Heebo" pitchFamily="2" charset="-79"/>
              </a:rPr>
              <a:t>Externaliza</a:t>
            </a:r>
            <a:r>
              <a:rPr lang="en-BR">
                <a:latin typeface="Heebo" pitchFamily="2" charset="-79"/>
                <a:cs typeface="Heebo" pitchFamily="2" charset="-79"/>
              </a:rPr>
              <a:t> as responsabilidades</a:t>
            </a:r>
          </a:p>
          <a:p>
            <a:pPr lvl="1"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</a:t>
            </a:r>
            <a:r>
              <a:rPr lang="en-BR" b="1">
                <a:latin typeface="Heebo" pitchFamily="2" charset="-79"/>
                <a:cs typeface="Heebo" pitchFamily="2" charset="-79"/>
              </a:rPr>
              <a:t>Delega</a:t>
            </a:r>
          </a:p>
          <a:p>
            <a:pPr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</a:t>
            </a:r>
            <a:r>
              <a:rPr lang="en-BR" b="1">
                <a:latin typeface="Heebo" pitchFamily="2" charset="-79"/>
                <a:cs typeface="Heebo" pitchFamily="2" charset="-79"/>
              </a:rPr>
              <a:t>Cria uma dependência </a:t>
            </a:r>
            <a:r>
              <a:rPr lang="en-BR">
                <a:latin typeface="Heebo" pitchFamily="2" charset="-79"/>
                <a:cs typeface="Heebo" pitchFamily="2" charset="-79"/>
              </a:rPr>
              <a:t>externa</a:t>
            </a:r>
          </a:p>
          <a:p>
            <a:pPr lvl="1"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O controller não é mais </a:t>
            </a:r>
            <a:r>
              <a:rPr lang="en-BR" b="1">
                <a:latin typeface="Heebo" pitchFamily="2" charset="-79"/>
                <a:cs typeface="Heebo" pitchFamily="2" charset="-79"/>
              </a:rPr>
              <a:t>responsável</a:t>
            </a:r>
            <a:r>
              <a:rPr lang="en-BR">
                <a:latin typeface="Heebo" pitchFamily="2" charset="-79"/>
                <a:cs typeface="Heebo" pitchFamily="2" charset="-79"/>
              </a:rPr>
              <a:t> pelo cáculo do frete, agora ele </a:t>
            </a:r>
            <a:r>
              <a:rPr lang="en-BR" b="1">
                <a:latin typeface="Heebo" pitchFamily="2" charset="-79"/>
                <a:cs typeface="Heebo" pitchFamily="2" charset="-79"/>
              </a:rPr>
              <a:t>depende de um serviço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68CB44-8B4D-C6C7-8E6F-2D5A3EF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Inversion of Control</a:t>
            </a:r>
            <a:endParaRPr lang="en-BR" b="1">
              <a:solidFill>
                <a:schemeClr val="bg2"/>
              </a:solidFill>
              <a:latin typeface="Heebo" pitchFamily="2" charset="-79"/>
              <a:cs typeface="Heebo" pitchFamily="2" charset="-79"/>
            </a:endParaRP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8DEF8180-B6F2-A733-902F-2863EA429C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3889" y="1957799"/>
            <a:ext cx="6228111" cy="387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264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E8022F-1F8E-DBF5-2D31-1386C9148734}"/>
              </a:ext>
            </a:extLst>
          </p:cNvPr>
          <p:cNvSpPr/>
          <p:nvPr/>
        </p:nvSpPr>
        <p:spPr>
          <a:xfrm>
            <a:off x="-26203" y="-7483"/>
            <a:ext cx="12307686" cy="16981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9DECBFA-9505-CBBA-C1CA-C9F853E2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73993">
            <a:off x="10216204" y="-1227776"/>
            <a:ext cx="2600601" cy="2652708"/>
          </a:xfrm>
          <a:prstGeom prst="rect">
            <a:avLst/>
          </a:prstGeom>
        </p:spPr>
      </p:pic>
      <p:pic>
        <p:nvPicPr>
          <p:cNvPr id="13" name="Picture 12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CF78BD49-4CC0-2229-055B-858CC491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41318DB-8B6E-F52A-F10D-9BEFE8E8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894" y="5772284"/>
            <a:ext cx="633853" cy="720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69E71-038F-1493-A29B-54467A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621" y="1141562"/>
            <a:ext cx="169100" cy="161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02D83-9415-4F25-01E8-1FEFB2B2F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773" y="457408"/>
            <a:ext cx="223629" cy="2236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820775-5810-AAF4-7800-912DFC2AA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7125"/>
            <a:ext cx="5627912" cy="3709838"/>
          </a:xfrm>
        </p:spPr>
        <p:txBody>
          <a:bodyPr/>
          <a:lstStyle/>
          <a:p>
            <a:pPr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</a:t>
            </a:r>
            <a:r>
              <a:rPr lang="en-BR" b="1">
                <a:latin typeface="Heebo" pitchFamily="2" charset="-79"/>
                <a:cs typeface="Heebo" pitchFamily="2" charset="-79"/>
              </a:rPr>
              <a:t>Inversão de Controle</a:t>
            </a:r>
          </a:p>
          <a:p>
            <a:pPr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</a:t>
            </a:r>
            <a:r>
              <a:rPr lang="en-BR" b="1">
                <a:latin typeface="Heebo" pitchFamily="2" charset="-79"/>
                <a:cs typeface="Heebo" pitchFamily="2" charset="-79"/>
              </a:rPr>
              <a:t>Externaliza</a:t>
            </a:r>
            <a:r>
              <a:rPr lang="en-BR">
                <a:latin typeface="Heebo" pitchFamily="2" charset="-79"/>
                <a:cs typeface="Heebo" pitchFamily="2" charset="-79"/>
              </a:rPr>
              <a:t> as responsabilidades</a:t>
            </a:r>
          </a:p>
          <a:p>
            <a:pPr lvl="1"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</a:t>
            </a:r>
            <a:r>
              <a:rPr lang="en-BR" b="1">
                <a:latin typeface="Heebo" pitchFamily="2" charset="-79"/>
                <a:cs typeface="Heebo" pitchFamily="2" charset="-79"/>
              </a:rPr>
              <a:t>Delega</a:t>
            </a:r>
          </a:p>
          <a:p>
            <a:pPr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</a:t>
            </a:r>
            <a:r>
              <a:rPr lang="en-BR" b="1">
                <a:latin typeface="Heebo" pitchFamily="2" charset="-79"/>
                <a:cs typeface="Heebo" pitchFamily="2" charset="-79"/>
              </a:rPr>
              <a:t>Cria uma dependência </a:t>
            </a:r>
            <a:r>
              <a:rPr lang="en-BR">
                <a:latin typeface="Heebo" pitchFamily="2" charset="-79"/>
                <a:cs typeface="Heebo" pitchFamily="2" charset="-79"/>
              </a:rPr>
              <a:t>externa</a:t>
            </a:r>
          </a:p>
          <a:p>
            <a:pPr lvl="1"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O controller não é mais </a:t>
            </a:r>
            <a:r>
              <a:rPr lang="en-BR" b="1">
                <a:latin typeface="Heebo" pitchFamily="2" charset="-79"/>
                <a:cs typeface="Heebo" pitchFamily="2" charset="-79"/>
              </a:rPr>
              <a:t>responsável</a:t>
            </a:r>
            <a:r>
              <a:rPr lang="en-BR">
                <a:latin typeface="Heebo" pitchFamily="2" charset="-79"/>
                <a:cs typeface="Heebo" pitchFamily="2" charset="-79"/>
              </a:rPr>
              <a:t> pelo cáculo do frete, agora ele </a:t>
            </a:r>
            <a:r>
              <a:rPr lang="en-BR" b="1">
                <a:latin typeface="Heebo" pitchFamily="2" charset="-79"/>
                <a:cs typeface="Heebo" pitchFamily="2" charset="-79"/>
              </a:rPr>
              <a:t>depende de um serviço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68CB44-8B4D-C6C7-8E6F-2D5A3EF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Inversion of Control</a:t>
            </a:r>
            <a:endParaRPr lang="en-BR" b="1">
              <a:solidFill>
                <a:schemeClr val="bg2"/>
              </a:solidFill>
              <a:latin typeface="Heebo" pitchFamily="2" charset="-79"/>
              <a:cs typeface="Heebo" pitchFamily="2" charset="-79"/>
            </a:endParaRPr>
          </a:p>
        </p:txBody>
      </p:sp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6B3402D2-ECC7-5E4E-27E0-FC06E720F4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5072" y="1990182"/>
            <a:ext cx="6446411" cy="313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105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E8022F-1F8E-DBF5-2D31-1386C9148734}"/>
              </a:ext>
            </a:extLst>
          </p:cNvPr>
          <p:cNvSpPr/>
          <p:nvPr/>
        </p:nvSpPr>
        <p:spPr>
          <a:xfrm>
            <a:off x="-26203" y="-7483"/>
            <a:ext cx="12307686" cy="16981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9DECBFA-9505-CBBA-C1CA-C9F853E2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73993">
            <a:off x="10216204" y="-1227776"/>
            <a:ext cx="2600601" cy="2652708"/>
          </a:xfrm>
          <a:prstGeom prst="rect">
            <a:avLst/>
          </a:prstGeom>
        </p:spPr>
      </p:pic>
      <p:pic>
        <p:nvPicPr>
          <p:cNvPr id="13" name="Picture 12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CF78BD49-4CC0-2229-055B-858CC491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41318DB-8B6E-F52A-F10D-9BEFE8E8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894" y="5772284"/>
            <a:ext cx="633853" cy="720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69E71-038F-1493-A29B-54467A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621" y="1141562"/>
            <a:ext cx="169100" cy="161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02D83-9415-4F25-01E8-1FEFB2B2F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773" y="457408"/>
            <a:ext cx="223629" cy="2236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820775-5810-AAF4-7800-912DFC2AA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7125"/>
            <a:ext cx="5016920" cy="3709838"/>
          </a:xfrm>
        </p:spPr>
        <p:txBody>
          <a:bodyPr/>
          <a:lstStyle/>
          <a:p>
            <a:pPr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Implementação</a:t>
            </a:r>
          </a:p>
          <a:p>
            <a:pPr lvl="1"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</a:t>
            </a:r>
            <a:r>
              <a:rPr lang="en-BR" b="1">
                <a:latin typeface="Heebo" pitchFamily="2" charset="-79"/>
                <a:cs typeface="Heebo" pitchFamily="2" charset="-79"/>
              </a:rPr>
              <a:t>Concreto</a:t>
            </a:r>
          </a:p>
          <a:p>
            <a:pPr lvl="1"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</a:t>
            </a:r>
            <a:r>
              <a:rPr lang="en-BR" b="1">
                <a:latin typeface="Heebo" pitchFamily="2" charset="-79"/>
                <a:cs typeface="Heebo" pitchFamily="2" charset="-79"/>
              </a:rPr>
              <a:t>Materialização</a:t>
            </a:r>
          </a:p>
          <a:p>
            <a:pPr lvl="1"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É o </a:t>
            </a:r>
            <a:r>
              <a:rPr lang="en-BR" b="1">
                <a:latin typeface="Heebo" pitchFamily="2" charset="-79"/>
                <a:cs typeface="Heebo" pitchFamily="2" charset="-79"/>
              </a:rPr>
              <a:t>“Como”</a:t>
            </a:r>
          </a:p>
          <a:p>
            <a:pPr>
              <a:buBlip>
                <a:blip r:embed="rId7"/>
              </a:buBlip>
            </a:pPr>
            <a:r>
              <a:rPr lang="en-BR" b="1">
                <a:latin typeface="Heebo" pitchFamily="2" charset="-79"/>
                <a:cs typeface="Heebo" pitchFamily="2" charset="-79"/>
              </a:rPr>
              <a:t> </a:t>
            </a:r>
            <a:r>
              <a:rPr lang="en-BR">
                <a:latin typeface="Heebo" pitchFamily="2" charset="-79"/>
                <a:cs typeface="Heebo" pitchFamily="2" charset="-79"/>
              </a:rPr>
              <a:t>Abstração</a:t>
            </a:r>
          </a:p>
          <a:p>
            <a:pPr lvl="1">
              <a:buBlip>
                <a:blip r:embed="rId7"/>
              </a:buBlip>
            </a:pPr>
            <a:r>
              <a:rPr lang="en-BR" b="1">
                <a:latin typeface="Heebo" pitchFamily="2" charset="-79"/>
                <a:cs typeface="Heebo" pitchFamily="2" charset="-79"/>
              </a:rPr>
              <a:t> Contrato</a:t>
            </a:r>
          </a:p>
          <a:p>
            <a:pPr lvl="1">
              <a:buBlip>
                <a:blip r:embed="rId7"/>
              </a:buBlip>
            </a:pPr>
            <a:r>
              <a:rPr lang="en-BR" b="1">
                <a:latin typeface="Heebo" pitchFamily="2" charset="-79"/>
                <a:cs typeface="Heebo" pitchFamily="2" charset="-79"/>
              </a:rPr>
              <a:t> </a:t>
            </a:r>
            <a:r>
              <a:rPr lang="en-BR">
                <a:latin typeface="Heebo" pitchFamily="2" charset="-79"/>
                <a:cs typeface="Heebo" pitchFamily="2" charset="-79"/>
              </a:rPr>
              <a:t>Só as </a:t>
            </a:r>
            <a:r>
              <a:rPr lang="en-BR" b="1">
                <a:latin typeface="Heebo" pitchFamily="2" charset="-79"/>
                <a:cs typeface="Heebo" pitchFamily="2" charset="-79"/>
              </a:rPr>
              <a:t>definições</a:t>
            </a:r>
          </a:p>
          <a:p>
            <a:pPr lvl="1"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É o </a:t>
            </a:r>
            <a:r>
              <a:rPr lang="en-BR" b="1">
                <a:latin typeface="Heebo" pitchFamily="2" charset="-79"/>
                <a:cs typeface="Heebo" pitchFamily="2" charset="-79"/>
              </a:rPr>
              <a:t>“O que”</a:t>
            </a:r>
          </a:p>
          <a:p>
            <a:pPr>
              <a:buBlip>
                <a:blip r:embed="rId7"/>
              </a:buBlip>
            </a:pPr>
            <a:endParaRPr lang="en-BR">
              <a:latin typeface="Heebo" pitchFamily="2" charset="-79"/>
              <a:cs typeface="Heebo" pitchFamily="2" charset="-79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68CB44-8B4D-C6C7-8E6F-2D5A3EF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Cobre</a:t>
            </a:r>
            <a:r>
              <a:rPr lang="en-US" b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 o </a:t>
            </a:r>
            <a:r>
              <a:rPr lang="en-US" b="1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pé</a:t>
            </a:r>
            <a:r>
              <a:rPr lang="en-US" b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… </a:t>
            </a:r>
            <a:r>
              <a:rPr lang="en-US" b="1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descobre</a:t>
            </a:r>
            <a:r>
              <a:rPr lang="en-US" b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 a </a:t>
            </a:r>
            <a:r>
              <a:rPr lang="en-US" b="1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cabeça</a:t>
            </a:r>
            <a:endParaRPr lang="en-BR" b="1">
              <a:solidFill>
                <a:schemeClr val="bg2"/>
              </a:solidFill>
              <a:latin typeface="Heebo" pitchFamily="2" charset="-79"/>
              <a:cs typeface="Heebo" pitchFamily="2" charset="-79"/>
            </a:endParaRPr>
          </a:p>
        </p:txBody>
      </p:sp>
      <p:pic>
        <p:nvPicPr>
          <p:cNvPr id="11" name="Imagem 10" descr="Texto&#10;&#10;Descrição gerada automaticamente">
            <a:extLst>
              <a:ext uri="{FF2B5EF4-FFF2-40B4-BE49-F238E27FC236}">
                <a16:creationId xmlns:a16="http://schemas.microsoft.com/office/drawing/2014/main" id="{072065C1-E854-9D26-9C4C-D9AFBB5CF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9752" y="1954700"/>
            <a:ext cx="6734048" cy="435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447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E8022F-1F8E-DBF5-2D31-1386C9148734}"/>
              </a:ext>
            </a:extLst>
          </p:cNvPr>
          <p:cNvSpPr/>
          <p:nvPr/>
        </p:nvSpPr>
        <p:spPr>
          <a:xfrm>
            <a:off x="-26203" y="-7483"/>
            <a:ext cx="12307686" cy="16981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9DECBFA-9505-CBBA-C1CA-C9F853E2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73993">
            <a:off x="10216204" y="-1227776"/>
            <a:ext cx="2600601" cy="2652708"/>
          </a:xfrm>
          <a:prstGeom prst="rect">
            <a:avLst/>
          </a:prstGeom>
        </p:spPr>
      </p:pic>
      <p:pic>
        <p:nvPicPr>
          <p:cNvPr id="13" name="Picture 12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CF78BD49-4CC0-2229-055B-858CC491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41318DB-8B6E-F52A-F10D-9BEFE8E8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894" y="5772284"/>
            <a:ext cx="633853" cy="720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69E71-038F-1493-A29B-54467A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621" y="1141562"/>
            <a:ext cx="169100" cy="161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02D83-9415-4F25-01E8-1FEFB2B2F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773" y="457408"/>
            <a:ext cx="223629" cy="2236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820775-5810-AAF4-7800-912DFC2AA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7125"/>
            <a:ext cx="5016920" cy="3709838"/>
          </a:xfrm>
        </p:spPr>
        <p:txBody>
          <a:bodyPr/>
          <a:lstStyle/>
          <a:p>
            <a:pPr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Implementação</a:t>
            </a:r>
          </a:p>
          <a:p>
            <a:pPr lvl="1"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</a:t>
            </a:r>
            <a:r>
              <a:rPr lang="en-BR" b="1">
                <a:latin typeface="Heebo" pitchFamily="2" charset="-79"/>
                <a:cs typeface="Heebo" pitchFamily="2" charset="-79"/>
              </a:rPr>
              <a:t>Não varia</a:t>
            </a:r>
          </a:p>
          <a:p>
            <a:pPr lvl="1">
              <a:buBlip>
                <a:blip r:embed="rId7"/>
              </a:buBlip>
            </a:pPr>
            <a:r>
              <a:rPr lang="en-BR" b="1">
                <a:latin typeface="Heebo" pitchFamily="2" charset="-79"/>
                <a:cs typeface="Heebo" pitchFamily="2" charset="-79"/>
              </a:rPr>
              <a:t> É uma visão, uma versão</a:t>
            </a:r>
          </a:p>
          <a:p>
            <a:pPr lvl="1">
              <a:buBlip>
                <a:blip r:embed="rId7"/>
              </a:buBlip>
            </a:pPr>
            <a:r>
              <a:rPr lang="en-BR" b="1">
                <a:latin typeface="Heebo" pitchFamily="2" charset="-79"/>
                <a:cs typeface="Heebo" pitchFamily="2" charset="-79"/>
              </a:rPr>
              <a:t> Mais acoplado</a:t>
            </a:r>
          </a:p>
          <a:p>
            <a:pPr>
              <a:buBlip>
                <a:blip r:embed="rId7"/>
              </a:buBlip>
            </a:pPr>
            <a:r>
              <a:rPr lang="en-BR" b="1">
                <a:latin typeface="Heebo" pitchFamily="2" charset="-79"/>
                <a:cs typeface="Heebo" pitchFamily="2" charset="-79"/>
              </a:rPr>
              <a:t> </a:t>
            </a:r>
            <a:r>
              <a:rPr lang="en-BR">
                <a:latin typeface="Heebo" pitchFamily="2" charset="-79"/>
                <a:cs typeface="Heebo" pitchFamily="2" charset="-79"/>
              </a:rPr>
              <a:t>Abstração</a:t>
            </a:r>
          </a:p>
          <a:p>
            <a:pPr lvl="1">
              <a:buBlip>
                <a:blip r:embed="rId7"/>
              </a:buBlip>
            </a:pPr>
            <a:r>
              <a:rPr lang="en-BR" b="1">
                <a:latin typeface="Heebo" pitchFamily="2" charset="-79"/>
                <a:cs typeface="Heebo" pitchFamily="2" charset="-79"/>
              </a:rPr>
              <a:t> Tem várias implementações</a:t>
            </a:r>
          </a:p>
          <a:p>
            <a:pPr lvl="1">
              <a:buBlip>
                <a:blip r:embed="rId7"/>
              </a:buBlip>
            </a:pPr>
            <a:r>
              <a:rPr lang="en-BR" b="1">
                <a:latin typeface="Heebo" pitchFamily="2" charset="-79"/>
                <a:cs typeface="Heebo" pitchFamily="2" charset="-79"/>
              </a:rPr>
              <a:t> Menos acoplado</a:t>
            </a:r>
          </a:p>
          <a:p>
            <a:pPr>
              <a:buBlip>
                <a:blip r:embed="rId7"/>
              </a:buBlip>
            </a:pPr>
            <a:endParaRPr lang="en-BR">
              <a:latin typeface="Heebo" pitchFamily="2" charset="-79"/>
              <a:cs typeface="Heebo" pitchFamily="2" charset="-79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68CB44-8B4D-C6C7-8E6F-2D5A3EF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Cobre</a:t>
            </a:r>
            <a:r>
              <a:rPr lang="en-US" b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 o </a:t>
            </a:r>
            <a:r>
              <a:rPr lang="en-US" b="1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pé</a:t>
            </a:r>
            <a:r>
              <a:rPr lang="en-US" b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… </a:t>
            </a:r>
            <a:r>
              <a:rPr lang="en-US" b="1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descobre</a:t>
            </a:r>
            <a:r>
              <a:rPr lang="en-US" b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 a </a:t>
            </a:r>
            <a:r>
              <a:rPr lang="en-US" b="1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cabeça</a:t>
            </a:r>
            <a:endParaRPr lang="en-BR" b="1">
              <a:solidFill>
                <a:schemeClr val="bg2"/>
              </a:solidFill>
              <a:latin typeface="Heebo" pitchFamily="2" charset="-79"/>
              <a:cs typeface="Heebo" pitchFamily="2" charset="-79"/>
            </a:endParaRPr>
          </a:p>
        </p:txBody>
      </p:sp>
      <p:pic>
        <p:nvPicPr>
          <p:cNvPr id="11" name="Imagem 10" descr="Texto&#10;&#10;Descrição gerada automaticamente">
            <a:extLst>
              <a:ext uri="{FF2B5EF4-FFF2-40B4-BE49-F238E27FC236}">
                <a16:creationId xmlns:a16="http://schemas.microsoft.com/office/drawing/2014/main" id="{AD49194D-8343-6B86-0EDF-695B9E2D6A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7435" y="1824555"/>
            <a:ext cx="6107929" cy="394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130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E8022F-1F8E-DBF5-2D31-1386C9148734}"/>
              </a:ext>
            </a:extLst>
          </p:cNvPr>
          <p:cNvSpPr/>
          <p:nvPr/>
        </p:nvSpPr>
        <p:spPr>
          <a:xfrm>
            <a:off x="-26203" y="-7483"/>
            <a:ext cx="12307686" cy="16981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9DECBFA-9505-CBBA-C1CA-C9F853E2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73993">
            <a:off x="10216204" y="-1227776"/>
            <a:ext cx="2600601" cy="2652708"/>
          </a:xfrm>
          <a:prstGeom prst="rect">
            <a:avLst/>
          </a:prstGeom>
        </p:spPr>
      </p:pic>
      <p:pic>
        <p:nvPicPr>
          <p:cNvPr id="13" name="Picture 12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CF78BD49-4CC0-2229-055B-858CC491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41318DB-8B6E-F52A-F10D-9BEFE8E8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894" y="5772284"/>
            <a:ext cx="633853" cy="720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69E71-038F-1493-A29B-54467A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621" y="1141562"/>
            <a:ext cx="169100" cy="161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02D83-9415-4F25-01E8-1FEFB2B2F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773" y="457408"/>
            <a:ext cx="223629" cy="2236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820775-5810-AAF4-7800-912DFC2AA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7125"/>
            <a:ext cx="5016920" cy="3709838"/>
          </a:xfrm>
        </p:spPr>
        <p:txBody>
          <a:bodyPr>
            <a:normAutofit fontScale="92500" lnSpcReduction="10000"/>
          </a:bodyPr>
          <a:lstStyle/>
          <a:p>
            <a:pPr>
              <a:buBlip>
                <a:blip r:embed="rId7"/>
              </a:buBlip>
            </a:pPr>
            <a:r>
              <a:rPr lang="en-BR" b="1">
                <a:latin typeface="Heebo" pitchFamily="2" charset="-79"/>
                <a:cs typeface="Heebo" pitchFamily="2" charset="-79"/>
              </a:rPr>
              <a:t> Facilita</a:t>
            </a:r>
            <a:r>
              <a:rPr lang="en-BR">
                <a:latin typeface="Heebo" pitchFamily="2" charset="-79"/>
                <a:cs typeface="Heebo" pitchFamily="2" charset="-79"/>
              </a:rPr>
              <a:t> as mudanças</a:t>
            </a:r>
          </a:p>
          <a:p>
            <a:pPr lvl="1"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Imagina um cenário crítico como a troca de um banco de dados..</a:t>
            </a:r>
          </a:p>
          <a:p>
            <a:pPr>
              <a:buBlip>
                <a:blip r:embed="rId7"/>
              </a:buBlip>
            </a:pPr>
            <a:r>
              <a:rPr lang="en-BR" b="1">
                <a:latin typeface="Heebo" pitchFamily="2" charset="-79"/>
                <a:cs typeface="Heebo" pitchFamily="2" charset="-79"/>
              </a:rPr>
              <a:t> Testes de Unidade</a:t>
            </a:r>
          </a:p>
          <a:p>
            <a:pPr lvl="1"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Não podem depender de banco, rede ou qualquer outra coisa externa</a:t>
            </a:r>
          </a:p>
          <a:p>
            <a:pPr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Se você depende da abstração, a </a:t>
            </a:r>
            <a:r>
              <a:rPr lang="en-BR" b="1">
                <a:latin typeface="Heebo" pitchFamily="2" charset="-79"/>
                <a:cs typeface="Heebo" pitchFamily="2" charset="-79"/>
              </a:rPr>
              <a:t>implementação não importa</a:t>
            </a:r>
            <a:r>
              <a:rPr lang="en-BR">
                <a:latin typeface="Heebo" pitchFamily="2" charset="-79"/>
                <a:cs typeface="Heebo" pitchFamily="2" charset="-79"/>
              </a:rPr>
              <a:t>…</a:t>
            </a:r>
          </a:p>
          <a:p>
            <a:pPr>
              <a:buBlip>
                <a:blip r:embed="rId7"/>
              </a:buBlip>
            </a:pPr>
            <a:endParaRPr lang="en-BR">
              <a:latin typeface="Heebo" pitchFamily="2" charset="-79"/>
              <a:cs typeface="Heebo" pitchFamily="2" charset="-79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68CB44-8B4D-C6C7-8E6F-2D5A3EF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Mas </a:t>
            </a:r>
            <a:r>
              <a:rPr lang="en-US" b="1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por</a:t>
            </a:r>
            <a:r>
              <a:rPr lang="en-US" b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 que </a:t>
            </a:r>
            <a:r>
              <a:rPr lang="en-US" b="1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abstrair</a:t>
            </a:r>
            <a:r>
              <a:rPr lang="en-US" b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?</a:t>
            </a:r>
            <a:endParaRPr lang="en-BR" b="1">
              <a:solidFill>
                <a:schemeClr val="bg2"/>
              </a:solidFill>
              <a:latin typeface="Heebo" pitchFamily="2" charset="-79"/>
              <a:cs typeface="Heebo" pitchFamily="2" charset="-79"/>
            </a:endParaRPr>
          </a:p>
        </p:txBody>
      </p:sp>
      <p:pic>
        <p:nvPicPr>
          <p:cNvPr id="11" name="Imagem 10" descr="Texto&#10;&#10;Descrição gerada automaticamente">
            <a:extLst>
              <a:ext uri="{FF2B5EF4-FFF2-40B4-BE49-F238E27FC236}">
                <a16:creationId xmlns:a16="http://schemas.microsoft.com/office/drawing/2014/main" id="{E54BE234-41D4-C2D5-A77A-BB24A44EC8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3889" y="1957799"/>
            <a:ext cx="6228111" cy="387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53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E8022F-1F8E-DBF5-2D31-1386C9148734}"/>
              </a:ext>
            </a:extLst>
          </p:cNvPr>
          <p:cNvSpPr/>
          <p:nvPr/>
        </p:nvSpPr>
        <p:spPr>
          <a:xfrm>
            <a:off x="-26203" y="-7483"/>
            <a:ext cx="12307686" cy="16981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9DECBFA-9505-CBBA-C1CA-C9F853E2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73993">
            <a:off x="10216204" y="-1227776"/>
            <a:ext cx="2600601" cy="2652708"/>
          </a:xfrm>
          <a:prstGeom prst="rect">
            <a:avLst/>
          </a:prstGeom>
        </p:spPr>
      </p:pic>
      <p:pic>
        <p:nvPicPr>
          <p:cNvPr id="13" name="Picture 12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CF78BD49-4CC0-2229-055B-858CC491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41318DB-8B6E-F52A-F10D-9BEFE8E8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894" y="5772284"/>
            <a:ext cx="633853" cy="720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69E71-038F-1493-A29B-54467A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621" y="1141562"/>
            <a:ext cx="169100" cy="161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02D83-9415-4F25-01E8-1FEFB2B2F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773" y="457408"/>
            <a:ext cx="223629" cy="2236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820775-5810-AAF4-7800-912DFC2AA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7125"/>
            <a:ext cx="5746668" cy="3709838"/>
          </a:xfrm>
        </p:spPr>
        <p:txBody>
          <a:bodyPr/>
          <a:lstStyle/>
          <a:p>
            <a:pPr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Princípio da </a:t>
            </a:r>
            <a:r>
              <a:rPr lang="en-BR" b="1">
                <a:latin typeface="Heebo" pitchFamily="2" charset="-79"/>
                <a:cs typeface="Heebo" pitchFamily="2" charset="-79"/>
              </a:rPr>
              <a:t>inversão de dependência</a:t>
            </a:r>
          </a:p>
          <a:p>
            <a:pPr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Depender de </a:t>
            </a:r>
            <a:r>
              <a:rPr lang="en-BR" b="1">
                <a:latin typeface="Heebo" pitchFamily="2" charset="-79"/>
                <a:cs typeface="Heebo" pitchFamily="2" charset="-79"/>
              </a:rPr>
              <a:t>abstrações</a:t>
            </a:r>
            <a:r>
              <a:rPr lang="en-BR">
                <a:latin typeface="Heebo" pitchFamily="2" charset="-79"/>
                <a:cs typeface="Heebo" pitchFamily="2" charset="-79"/>
              </a:rPr>
              <a:t> e não de </a:t>
            </a:r>
            <a:r>
              <a:rPr lang="en-BR" b="1">
                <a:latin typeface="Heebo" pitchFamily="2" charset="-79"/>
                <a:cs typeface="Heebo" pitchFamily="2" charset="-79"/>
              </a:rPr>
              <a:t>implementações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68CB44-8B4D-C6C7-8E6F-2D5A3EF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Dependency Inversion Principle</a:t>
            </a:r>
            <a:endParaRPr lang="en-BR" b="1">
              <a:solidFill>
                <a:schemeClr val="bg2"/>
              </a:solidFill>
              <a:latin typeface="Heebo" pitchFamily="2" charset="-79"/>
              <a:cs typeface="Heebo" pitchFamily="2" charset="-79"/>
            </a:endParaRPr>
          </a:p>
        </p:txBody>
      </p:sp>
      <p:pic>
        <p:nvPicPr>
          <p:cNvPr id="7" name="Imagem 6" descr="Texto&#10;&#10;Descrição gerada automaticamente com confiança média">
            <a:extLst>
              <a:ext uri="{FF2B5EF4-FFF2-40B4-BE49-F238E27FC236}">
                <a16:creationId xmlns:a16="http://schemas.microsoft.com/office/drawing/2014/main" id="{82443958-C90C-A8FB-9012-645162BA5D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7159" y="2537142"/>
            <a:ext cx="6538175" cy="252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3872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E8022F-1F8E-DBF5-2D31-1386C9148734}"/>
              </a:ext>
            </a:extLst>
          </p:cNvPr>
          <p:cNvSpPr/>
          <p:nvPr/>
        </p:nvSpPr>
        <p:spPr>
          <a:xfrm>
            <a:off x="-26203" y="-7483"/>
            <a:ext cx="12307686" cy="16981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9DECBFA-9505-CBBA-C1CA-C9F853E2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73993">
            <a:off x="10216204" y="-1227776"/>
            <a:ext cx="2600601" cy="2652708"/>
          </a:xfrm>
          <a:prstGeom prst="rect">
            <a:avLst/>
          </a:prstGeom>
        </p:spPr>
      </p:pic>
      <p:pic>
        <p:nvPicPr>
          <p:cNvPr id="13" name="Picture 12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CF78BD49-4CC0-2229-055B-858CC491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41318DB-8B6E-F52A-F10D-9BEFE8E8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894" y="5772284"/>
            <a:ext cx="633853" cy="720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69E71-038F-1493-A29B-54467A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621" y="1141562"/>
            <a:ext cx="169100" cy="161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02D83-9415-4F25-01E8-1FEFB2B2F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773" y="457408"/>
            <a:ext cx="223629" cy="2236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820775-5810-AAF4-7800-912DFC2AA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7125"/>
            <a:ext cx="5746668" cy="3709838"/>
          </a:xfrm>
        </p:spPr>
        <p:txBody>
          <a:bodyPr/>
          <a:lstStyle/>
          <a:p>
            <a:pPr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Princípio da </a:t>
            </a:r>
            <a:r>
              <a:rPr lang="en-BR" b="1">
                <a:latin typeface="Heebo" pitchFamily="2" charset="-79"/>
                <a:cs typeface="Heebo" pitchFamily="2" charset="-79"/>
              </a:rPr>
              <a:t>inversão de dependência</a:t>
            </a:r>
          </a:p>
          <a:p>
            <a:pPr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Depender de </a:t>
            </a:r>
            <a:r>
              <a:rPr lang="en-BR" b="1">
                <a:latin typeface="Heebo" pitchFamily="2" charset="-79"/>
                <a:cs typeface="Heebo" pitchFamily="2" charset="-79"/>
              </a:rPr>
              <a:t>abstrações</a:t>
            </a:r>
            <a:r>
              <a:rPr lang="en-BR">
                <a:latin typeface="Heebo" pitchFamily="2" charset="-79"/>
                <a:cs typeface="Heebo" pitchFamily="2" charset="-79"/>
              </a:rPr>
              <a:t> e não de </a:t>
            </a:r>
            <a:r>
              <a:rPr lang="en-BR" b="1">
                <a:latin typeface="Heebo" pitchFamily="2" charset="-79"/>
                <a:cs typeface="Heebo" pitchFamily="2" charset="-79"/>
              </a:rPr>
              <a:t>implementações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68CB44-8B4D-C6C7-8E6F-2D5A3EF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Dependency Inversion Principle</a:t>
            </a:r>
            <a:endParaRPr lang="en-BR" b="1">
              <a:solidFill>
                <a:schemeClr val="bg2"/>
              </a:solidFill>
              <a:latin typeface="Heebo" pitchFamily="2" charset="-79"/>
              <a:cs typeface="Heebo" pitchFamily="2" charset="-79"/>
            </a:endParaRPr>
          </a:p>
        </p:txBody>
      </p:sp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57426824-DC2D-835D-DFB7-D43B041FC8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3599" y="2183293"/>
            <a:ext cx="6396507" cy="311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02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E8022F-1F8E-DBF5-2D31-1386C9148734}"/>
              </a:ext>
            </a:extLst>
          </p:cNvPr>
          <p:cNvSpPr/>
          <p:nvPr/>
        </p:nvSpPr>
        <p:spPr>
          <a:xfrm>
            <a:off x="-26203" y="-7483"/>
            <a:ext cx="12307686" cy="16981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9DECBFA-9505-CBBA-C1CA-C9F853E2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73993">
            <a:off x="10216204" y="-1227776"/>
            <a:ext cx="2600601" cy="2652708"/>
          </a:xfrm>
          <a:prstGeom prst="rect">
            <a:avLst/>
          </a:prstGeom>
        </p:spPr>
      </p:pic>
      <p:pic>
        <p:nvPicPr>
          <p:cNvPr id="13" name="Picture 12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CF78BD49-4CC0-2229-055B-858CC491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41318DB-8B6E-F52A-F10D-9BEFE8E8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894" y="5772284"/>
            <a:ext cx="633853" cy="720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69E71-038F-1493-A29B-54467A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621" y="1141562"/>
            <a:ext cx="169100" cy="161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02D83-9415-4F25-01E8-1FEFB2B2F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773" y="457408"/>
            <a:ext cx="223629" cy="2236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820775-5810-AAF4-7800-912DFC2AA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7125"/>
            <a:ext cx="5746668" cy="3709838"/>
          </a:xfrm>
        </p:spPr>
        <p:txBody>
          <a:bodyPr/>
          <a:lstStyle/>
          <a:p>
            <a:pPr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Princípio da </a:t>
            </a:r>
            <a:r>
              <a:rPr lang="en-BR" b="1">
                <a:latin typeface="Heebo" pitchFamily="2" charset="-79"/>
                <a:cs typeface="Heebo" pitchFamily="2" charset="-79"/>
              </a:rPr>
              <a:t>inversão de dependência</a:t>
            </a:r>
          </a:p>
          <a:p>
            <a:pPr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Depender de </a:t>
            </a:r>
            <a:r>
              <a:rPr lang="en-BR" b="1">
                <a:latin typeface="Heebo" pitchFamily="2" charset="-79"/>
                <a:cs typeface="Heebo" pitchFamily="2" charset="-79"/>
              </a:rPr>
              <a:t>abstrações</a:t>
            </a:r>
            <a:r>
              <a:rPr lang="en-BR">
                <a:latin typeface="Heebo" pitchFamily="2" charset="-79"/>
                <a:cs typeface="Heebo" pitchFamily="2" charset="-79"/>
              </a:rPr>
              <a:t> e não de </a:t>
            </a:r>
            <a:r>
              <a:rPr lang="en-BR" b="1">
                <a:latin typeface="Heebo" pitchFamily="2" charset="-79"/>
                <a:cs typeface="Heebo" pitchFamily="2" charset="-79"/>
              </a:rPr>
              <a:t>implementações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68CB44-8B4D-C6C7-8E6F-2D5A3EF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Dependency Inversion Principle</a:t>
            </a:r>
            <a:endParaRPr lang="en-BR" b="1">
              <a:solidFill>
                <a:schemeClr val="bg2"/>
              </a:solidFill>
              <a:latin typeface="Heebo" pitchFamily="2" charset="-79"/>
              <a:cs typeface="Heebo" pitchFamily="2" charset="-79"/>
            </a:endParaRPr>
          </a:p>
        </p:txBody>
      </p:sp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7AF5734C-08A2-6D75-5B1A-E3F3A8CD41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2614" y="1782971"/>
            <a:ext cx="6296437" cy="383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43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E8022F-1F8E-DBF5-2D31-1386C9148734}"/>
              </a:ext>
            </a:extLst>
          </p:cNvPr>
          <p:cNvSpPr/>
          <p:nvPr/>
        </p:nvSpPr>
        <p:spPr>
          <a:xfrm>
            <a:off x="-26203" y="-7483"/>
            <a:ext cx="12307686" cy="16981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9DECBFA-9505-CBBA-C1CA-C9F853E2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73993">
            <a:off x="10216204" y="-1227776"/>
            <a:ext cx="2600601" cy="2652708"/>
          </a:xfrm>
          <a:prstGeom prst="rect">
            <a:avLst/>
          </a:prstGeom>
        </p:spPr>
      </p:pic>
      <p:pic>
        <p:nvPicPr>
          <p:cNvPr id="13" name="Picture 12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CF78BD49-4CC0-2229-055B-858CC491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41318DB-8B6E-F52A-F10D-9BEFE8E8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894" y="5772284"/>
            <a:ext cx="633853" cy="720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69E71-038F-1493-A29B-54467A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621" y="1141562"/>
            <a:ext cx="169100" cy="161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02D83-9415-4F25-01E8-1FEFB2B2F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773" y="457408"/>
            <a:ext cx="223629" cy="2236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820775-5810-AAF4-7800-912DFC2AA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7125"/>
            <a:ext cx="5746668" cy="3709838"/>
          </a:xfrm>
        </p:spPr>
        <p:txBody>
          <a:bodyPr/>
          <a:lstStyle/>
          <a:p>
            <a:pPr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Princípio da </a:t>
            </a:r>
            <a:r>
              <a:rPr lang="en-BR" b="1">
                <a:latin typeface="Heebo" pitchFamily="2" charset="-79"/>
                <a:cs typeface="Heebo" pitchFamily="2" charset="-79"/>
              </a:rPr>
              <a:t>inversão de dependência</a:t>
            </a:r>
          </a:p>
          <a:p>
            <a:pPr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Depender de </a:t>
            </a:r>
            <a:r>
              <a:rPr lang="en-BR" b="1">
                <a:latin typeface="Heebo" pitchFamily="2" charset="-79"/>
                <a:cs typeface="Heebo" pitchFamily="2" charset="-79"/>
              </a:rPr>
              <a:t>abstrações</a:t>
            </a:r>
            <a:r>
              <a:rPr lang="en-BR">
                <a:latin typeface="Heebo" pitchFamily="2" charset="-79"/>
                <a:cs typeface="Heebo" pitchFamily="2" charset="-79"/>
              </a:rPr>
              <a:t> e não de </a:t>
            </a:r>
            <a:r>
              <a:rPr lang="en-BR" b="1">
                <a:latin typeface="Heebo" pitchFamily="2" charset="-79"/>
                <a:cs typeface="Heebo" pitchFamily="2" charset="-79"/>
              </a:rPr>
              <a:t>implementações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68CB44-8B4D-C6C7-8E6F-2D5A3EF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Dependency Inversion Principle</a:t>
            </a:r>
            <a:endParaRPr lang="en-BR" b="1">
              <a:solidFill>
                <a:schemeClr val="bg2"/>
              </a:solidFill>
              <a:latin typeface="Heebo" pitchFamily="2" charset="-79"/>
              <a:cs typeface="Heebo" pitchFamily="2" charset="-79"/>
            </a:endParaRPr>
          </a:p>
        </p:txBody>
      </p:sp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679FAB2F-CAC1-2C89-E840-6B17D8277F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2593" y="1709857"/>
            <a:ext cx="6578890" cy="422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664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E8022F-1F8E-DBF5-2D31-1386C9148734}"/>
              </a:ext>
            </a:extLst>
          </p:cNvPr>
          <p:cNvSpPr/>
          <p:nvPr/>
        </p:nvSpPr>
        <p:spPr>
          <a:xfrm>
            <a:off x="6844089" y="-56925"/>
            <a:ext cx="5356300" cy="6923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9DECBFA-9505-CBBA-C1CA-C9F853E2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3819" y="3740789"/>
            <a:ext cx="3895605" cy="3973659"/>
          </a:xfrm>
          <a:prstGeom prst="rect">
            <a:avLst/>
          </a:prstGeom>
        </p:spPr>
      </p:pic>
      <p:pic>
        <p:nvPicPr>
          <p:cNvPr id="13" name="Picture 12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CF78BD49-4CC0-2229-055B-858CC491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41318DB-8B6E-F52A-F10D-9BEFE8E8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24" y="449035"/>
            <a:ext cx="633853" cy="720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69E71-038F-1493-A29B-54467A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621" y="1141562"/>
            <a:ext cx="169100" cy="161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02D83-9415-4F25-01E8-1FEFB2B2F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4764" y="2758584"/>
            <a:ext cx="223629" cy="22362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268CB44-8B4D-C6C7-8E6F-2D5A3EF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>
                <a:latin typeface="Heebo" pitchFamily="2" charset="-79"/>
                <a:cs typeface="Heebo" pitchFamily="2" charset="-79"/>
              </a:rPr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935AA5-52FE-E223-68DE-4F66CEFDD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10492"/>
            <a:ext cx="4806072" cy="3558495"/>
          </a:xfrm>
        </p:spPr>
        <p:txBody>
          <a:bodyPr>
            <a:normAutofit/>
          </a:bodyPr>
          <a:lstStyle/>
          <a:p>
            <a:pPr marL="285750" indent="-285750">
              <a:buClr>
                <a:srgbClr val="FD7E13"/>
              </a:buClr>
              <a:buBlip>
                <a:blip r:embed="rId7"/>
              </a:buBlip>
            </a:pPr>
            <a:r>
              <a:rPr lang="en-US">
                <a:latin typeface="Heebo" pitchFamily="2" charset="-79"/>
                <a:cs typeface="Heebo" pitchFamily="2" charset="-79"/>
              </a:rPr>
              <a:t>O que é DI?</a:t>
            </a:r>
          </a:p>
          <a:p>
            <a:pPr marL="285750" indent="-285750">
              <a:buClr>
                <a:srgbClr val="FD7E13"/>
              </a:buClr>
              <a:buBlip>
                <a:blip r:embed="rId7"/>
              </a:buBlip>
            </a:pPr>
            <a:r>
              <a:rPr lang="en-US">
                <a:latin typeface="Heebo" pitchFamily="2" charset="-79"/>
                <a:cs typeface="Heebo" pitchFamily="2" charset="-79"/>
              </a:rPr>
              <a:t>O que é IoC?</a:t>
            </a:r>
          </a:p>
          <a:p>
            <a:pPr marL="285750" indent="-285750">
              <a:buClr>
                <a:srgbClr val="FD7E13"/>
              </a:buClr>
              <a:buBlip>
                <a:blip r:embed="rId7"/>
              </a:buBlip>
            </a:pPr>
            <a:r>
              <a:rPr lang="en-US">
                <a:latin typeface="Heebo" pitchFamily="2" charset="-79"/>
                <a:cs typeface="Heebo" pitchFamily="2" charset="-79"/>
              </a:rPr>
              <a:t>O que é DIP?</a:t>
            </a:r>
          </a:p>
          <a:p>
            <a:pPr marL="285750" indent="-285750">
              <a:buClr>
                <a:srgbClr val="FD7E13"/>
              </a:buClr>
              <a:buBlip>
                <a:blip r:embed="rId7"/>
              </a:buBlip>
            </a:pPr>
            <a:r>
              <a:rPr lang="en-US">
                <a:latin typeface="Heebo" pitchFamily="2" charset="-79"/>
                <a:cs typeface="Heebo" pitchFamily="2" charset="-79"/>
              </a:rPr>
              <a:t>Como </a:t>
            </a:r>
            <a:r>
              <a:rPr lang="en-US" err="1">
                <a:latin typeface="Heebo" pitchFamily="2" charset="-79"/>
                <a:cs typeface="Heebo" pitchFamily="2" charset="-79"/>
              </a:rPr>
              <a:t>os</a:t>
            </a:r>
            <a:r>
              <a:rPr lang="en-US">
                <a:latin typeface="Heebo" pitchFamily="2" charset="-79"/>
                <a:cs typeface="Heebo" pitchFamily="2" charset="-79"/>
              </a:rPr>
              <a:t> </a:t>
            </a:r>
            <a:r>
              <a:rPr lang="en-US" err="1">
                <a:latin typeface="Heebo" pitchFamily="2" charset="-79"/>
                <a:cs typeface="Heebo" pitchFamily="2" charset="-79"/>
              </a:rPr>
              <a:t>itens</a:t>
            </a:r>
            <a:r>
              <a:rPr lang="en-US">
                <a:latin typeface="Heebo" pitchFamily="2" charset="-79"/>
                <a:cs typeface="Heebo" pitchFamily="2" charset="-79"/>
              </a:rPr>
              <a:t> </a:t>
            </a:r>
            <a:r>
              <a:rPr lang="en-US" err="1">
                <a:latin typeface="Heebo" pitchFamily="2" charset="-79"/>
                <a:cs typeface="Heebo" pitchFamily="2" charset="-79"/>
              </a:rPr>
              <a:t>acima</a:t>
            </a:r>
            <a:r>
              <a:rPr lang="en-US">
                <a:latin typeface="Heebo" pitchFamily="2" charset="-79"/>
                <a:cs typeface="Heebo" pitchFamily="2" charset="-79"/>
              </a:rPr>
              <a:t> se </a:t>
            </a:r>
            <a:r>
              <a:rPr lang="en-US" err="1">
                <a:latin typeface="Heebo" pitchFamily="2" charset="-79"/>
                <a:cs typeface="Heebo" pitchFamily="2" charset="-79"/>
              </a:rPr>
              <a:t>relacionam</a:t>
            </a:r>
            <a:endParaRPr lang="en-US">
              <a:latin typeface="Heebo" pitchFamily="2" charset="-79"/>
              <a:cs typeface="Heebo" pitchFamily="2" charset="-79"/>
            </a:endParaRPr>
          </a:p>
          <a:p>
            <a:pPr marL="285750" indent="-285750">
              <a:buClr>
                <a:srgbClr val="FD7E13"/>
              </a:buClr>
              <a:buBlip>
                <a:blip r:embed="rId7"/>
              </a:buBlip>
            </a:pPr>
            <a:r>
              <a:rPr lang="en-US">
                <a:latin typeface="Heebo" pitchFamily="2" charset="-79"/>
                <a:cs typeface="Heebo" pitchFamily="2" charset="-79"/>
              </a:rPr>
              <a:t>DI no ASP.NET</a:t>
            </a:r>
          </a:p>
        </p:txBody>
      </p:sp>
      <p:pic>
        <p:nvPicPr>
          <p:cNvPr id="12" name="Imagem 11" descr="Texto preto sobre fundo branco&#10;&#10;Descrição gerada automaticamente">
            <a:extLst>
              <a:ext uri="{FF2B5EF4-FFF2-40B4-BE49-F238E27FC236}">
                <a16:creationId xmlns:a16="http://schemas.microsoft.com/office/drawing/2014/main" id="{E6BF676C-F097-D2FF-2E0D-6B42EC2975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8763" y="1661549"/>
            <a:ext cx="3200000" cy="3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0922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E8022F-1F8E-DBF5-2D31-1386C9148734}"/>
              </a:ext>
            </a:extLst>
          </p:cNvPr>
          <p:cNvSpPr/>
          <p:nvPr/>
        </p:nvSpPr>
        <p:spPr>
          <a:xfrm>
            <a:off x="-26203" y="-7483"/>
            <a:ext cx="12307686" cy="16981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9DECBFA-9505-CBBA-C1CA-C9F853E2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73993">
            <a:off x="10216204" y="-1227776"/>
            <a:ext cx="2600601" cy="2652708"/>
          </a:xfrm>
          <a:prstGeom prst="rect">
            <a:avLst/>
          </a:prstGeom>
        </p:spPr>
      </p:pic>
      <p:pic>
        <p:nvPicPr>
          <p:cNvPr id="13" name="Picture 12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CF78BD49-4CC0-2229-055B-858CC491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41318DB-8B6E-F52A-F10D-9BEFE8E8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894" y="5772284"/>
            <a:ext cx="633853" cy="720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69E71-038F-1493-A29B-54467A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621" y="1141562"/>
            <a:ext cx="169100" cy="161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02D83-9415-4F25-01E8-1FEFB2B2F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773" y="457408"/>
            <a:ext cx="223629" cy="2236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820775-5810-AAF4-7800-912DFC2AA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7125"/>
            <a:ext cx="5811982" cy="3709838"/>
          </a:xfrm>
        </p:spPr>
        <p:txBody>
          <a:bodyPr/>
          <a:lstStyle/>
          <a:p>
            <a:pPr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SL diz </a:t>
            </a:r>
            <a:r>
              <a:rPr lang="en-BR" b="1">
                <a:latin typeface="Heebo" pitchFamily="2" charset="-79"/>
                <a:cs typeface="Heebo" pitchFamily="2" charset="-79"/>
              </a:rPr>
              <a:t>como resolver</a:t>
            </a:r>
            <a:r>
              <a:rPr lang="en-BR">
                <a:latin typeface="Heebo" pitchFamily="2" charset="-79"/>
                <a:cs typeface="Heebo" pitchFamily="2" charset="-79"/>
              </a:rPr>
              <a:t> as dependências criadas</a:t>
            </a:r>
          </a:p>
          <a:p>
            <a:pPr lvl="1">
              <a:buBlip>
                <a:blip r:embed="rId7"/>
              </a:buBlip>
            </a:pPr>
            <a:r>
              <a:rPr lang="en-BR" b="1">
                <a:latin typeface="Heebo" pitchFamily="2" charset="-79"/>
                <a:cs typeface="Heebo" pitchFamily="2" charset="-79"/>
              </a:rPr>
              <a:t> </a:t>
            </a:r>
            <a:r>
              <a:rPr lang="en-BR">
                <a:latin typeface="Heebo" pitchFamily="2" charset="-79"/>
                <a:cs typeface="Heebo" pitchFamily="2" charset="-79"/>
              </a:rPr>
              <a:t>Funciona como um dê-para</a:t>
            </a:r>
          </a:p>
          <a:p>
            <a:pPr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Já temos um pronto no </a:t>
            </a:r>
            <a:r>
              <a:rPr lang="en-BR" b="1">
                <a:latin typeface="Heebo" pitchFamily="2" charset="-79"/>
                <a:cs typeface="Heebo" pitchFamily="2" charset="-79"/>
              </a:rPr>
              <a:t>ASP.NET</a:t>
            </a:r>
          </a:p>
          <a:p>
            <a:pPr lvl="1"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Podemos utilizar outros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68CB44-8B4D-C6C7-8E6F-2D5A3EF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Service Locator e DI no ASP.NET</a:t>
            </a:r>
            <a:endParaRPr lang="en-BR" b="1">
              <a:solidFill>
                <a:schemeClr val="bg2"/>
              </a:solidFill>
              <a:latin typeface="Heebo" pitchFamily="2" charset="-79"/>
              <a:cs typeface="Heebo" pitchFamily="2" charset="-79"/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7EB7BA7-4378-1B3C-8B99-9FC2098252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104" y="4245303"/>
            <a:ext cx="6146696" cy="171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37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E8022F-1F8E-DBF5-2D31-1386C9148734}"/>
              </a:ext>
            </a:extLst>
          </p:cNvPr>
          <p:cNvSpPr/>
          <p:nvPr/>
        </p:nvSpPr>
        <p:spPr>
          <a:xfrm>
            <a:off x="-26203" y="-7483"/>
            <a:ext cx="12307686" cy="16981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9DECBFA-9505-CBBA-C1CA-C9F853E2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73993">
            <a:off x="10216204" y="-1227776"/>
            <a:ext cx="2600601" cy="2652708"/>
          </a:xfrm>
          <a:prstGeom prst="rect">
            <a:avLst/>
          </a:prstGeom>
        </p:spPr>
      </p:pic>
      <p:pic>
        <p:nvPicPr>
          <p:cNvPr id="13" name="Picture 12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CF78BD49-4CC0-2229-055B-858CC491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41318DB-8B6E-F52A-F10D-9BEFE8E8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894" y="5772284"/>
            <a:ext cx="633853" cy="720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69E71-038F-1493-A29B-54467A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621" y="1141562"/>
            <a:ext cx="169100" cy="161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02D83-9415-4F25-01E8-1FEFB2B2F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773" y="457408"/>
            <a:ext cx="223629" cy="2236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820775-5810-AAF4-7800-912DFC2AA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7125"/>
            <a:ext cx="5811982" cy="3709838"/>
          </a:xfrm>
        </p:spPr>
        <p:txBody>
          <a:bodyPr/>
          <a:lstStyle/>
          <a:p>
            <a:pPr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Sempre cria uma </a:t>
            </a:r>
            <a:r>
              <a:rPr lang="en-BR" b="1">
                <a:latin typeface="Heebo" pitchFamily="2" charset="-79"/>
                <a:cs typeface="Heebo" pitchFamily="2" charset="-79"/>
              </a:rPr>
              <a:t>nova instância </a:t>
            </a:r>
            <a:r>
              <a:rPr lang="en-BR">
                <a:latin typeface="Heebo" pitchFamily="2" charset="-79"/>
                <a:cs typeface="Heebo" pitchFamily="2" charset="-79"/>
              </a:rPr>
              <a:t>do objeto</a:t>
            </a:r>
          </a:p>
          <a:p>
            <a:pPr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Ideal para cenários onde queremos sempre </a:t>
            </a:r>
            <a:r>
              <a:rPr lang="en-BR" b="1">
                <a:latin typeface="Heebo" pitchFamily="2" charset="-79"/>
                <a:cs typeface="Heebo" pitchFamily="2" charset="-79"/>
              </a:rPr>
              <a:t>um novo objeto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68CB44-8B4D-C6C7-8E6F-2D5A3EF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AddTransient</a:t>
            </a:r>
            <a:endParaRPr lang="en-BR" b="1">
              <a:solidFill>
                <a:schemeClr val="bg2"/>
              </a:solidFill>
              <a:latin typeface="Heebo" pitchFamily="2" charset="-79"/>
              <a:cs typeface="Heebo" pitchFamily="2" charset="-79"/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7EB7BA7-4378-1B3C-8B99-9FC2098252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104" y="4245303"/>
            <a:ext cx="6146696" cy="171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626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E8022F-1F8E-DBF5-2D31-1386C9148734}"/>
              </a:ext>
            </a:extLst>
          </p:cNvPr>
          <p:cNvSpPr/>
          <p:nvPr/>
        </p:nvSpPr>
        <p:spPr>
          <a:xfrm>
            <a:off x="-26203" y="-7483"/>
            <a:ext cx="12307686" cy="16981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9DECBFA-9505-CBBA-C1CA-C9F853E2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73993">
            <a:off x="10216204" y="-1227776"/>
            <a:ext cx="2600601" cy="2652708"/>
          </a:xfrm>
          <a:prstGeom prst="rect">
            <a:avLst/>
          </a:prstGeom>
        </p:spPr>
      </p:pic>
      <p:pic>
        <p:nvPicPr>
          <p:cNvPr id="13" name="Picture 12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CF78BD49-4CC0-2229-055B-858CC491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41318DB-8B6E-F52A-F10D-9BEFE8E8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894" y="5772284"/>
            <a:ext cx="633853" cy="720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69E71-038F-1493-A29B-54467A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621" y="1141562"/>
            <a:ext cx="169100" cy="161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02D83-9415-4F25-01E8-1FEFB2B2F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773" y="457408"/>
            <a:ext cx="223629" cy="2236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820775-5810-AAF4-7800-912DFC2AA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7125"/>
            <a:ext cx="5811982" cy="3709838"/>
          </a:xfrm>
        </p:spPr>
        <p:txBody>
          <a:bodyPr/>
          <a:lstStyle/>
          <a:p>
            <a:pPr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Cria </a:t>
            </a:r>
            <a:r>
              <a:rPr lang="en-BR" b="1">
                <a:latin typeface="Heebo" pitchFamily="2" charset="-79"/>
                <a:cs typeface="Heebo" pitchFamily="2" charset="-79"/>
              </a:rPr>
              <a:t>um objeto </a:t>
            </a:r>
            <a:r>
              <a:rPr lang="en-BR">
                <a:latin typeface="Heebo" pitchFamily="2" charset="-79"/>
                <a:cs typeface="Heebo" pitchFamily="2" charset="-79"/>
              </a:rPr>
              <a:t>por transação</a:t>
            </a:r>
          </a:p>
          <a:p>
            <a:pPr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Se você chamar 2 ou mais serviços que dependem do </a:t>
            </a:r>
            <a:r>
              <a:rPr lang="en-BR" b="1">
                <a:latin typeface="Heebo" pitchFamily="2" charset="-79"/>
                <a:cs typeface="Heebo" pitchFamily="2" charset="-79"/>
              </a:rPr>
              <a:t>mesmo objeto</a:t>
            </a:r>
            <a:r>
              <a:rPr lang="en-BR">
                <a:latin typeface="Heebo" pitchFamily="2" charset="-79"/>
                <a:cs typeface="Heebo" pitchFamily="2" charset="-79"/>
              </a:rPr>
              <a:t>, a mesma instância será utilizada</a:t>
            </a:r>
          </a:p>
          <a:p>
            <a:pPr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Ideal para cenários onde queremos </a:t>
            </a:r>
            <a:r>
              <a:rPr lang="en-BR" b="1">
                <a:latin typeface="Heebo" pitchFamily="2" charset="-79"/>
                <a:cs typeface="Heebo" pitchFamily="2" charset="-79"/>
              </a:rPr>
              <a:t>apenas um objeto </a:t>
            </a:r>
            <a:r>
              <a:rPr lang="en-BR">
                <a:latin typeface="Heebo" pitchFamily="2" charset="-79"/>
                <a:cs typeface="Heebo" pitchFamily="2" charset="-79"/>
              </a:rPr>
              <a:t>por requisição (Banco)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68CB44-8B4D-C6C7-8E6F-2D5A3EF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AddScoped</a:t>
            </a:r>
            <a:endParaRPr lang="en-BR" b="1">
              <a:solidFill>
                <a:schemeClr val="bg2"/>
              </a:solidFill>
              <a:latin typeface="Heebo" pitchFamily="2" charset="-79"/>
              <a:cs typeface="Heebo" pitchFamily="2" charset="-79"/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7EB7BA7-4378-1B3C-8B99-9FC2098252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9624" y="1859692"/>
            <a:ext cx="6146696" cy="171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657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E8022F-1F8E-DBF5-2D31-1386C9148734}"/>
              </a:ext>
            </a:extLst>
          </p:cNvPr>
          <p:cNvSpPr/>
          <p:nvPr/>
        </p:nvSpPr>
        <p:spPr>
          <a:xfrm>
            <a:off x="-26203" y="-7483"/>
            <a:ext cx="12307686" cy="16981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9DECBFA-9505-CBBA-C1CA-C9F853E2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73993">
            <a:off x="10216204" y="-1227776"/>
            <a:ext cx="2600601" cy="2652708"/>
          </a:xfrm>
          <a:prstGeom prst="rect">
            <a:avLst/>
          </a:prstGeom>
        </p:spPr>
      </p:pic>
      <p:pic>
        <p:nvPicPr>
          <p:cNvPr id="13" name="Picture 12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CF78BD49-4CC0-2229-055B-858CC491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41318DB-8B6E-F52A-F10D-9BEFE8E8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894" y="5772284"/>
            <a:ext cx="633853" cy="720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69E71-038F-1493-A29B-54467A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621" y="1141562"/>
            <a:ext cx="169100" cy="161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02D83-9415-4F25-01E8-1FEFB2B2F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773" y="457408"/>
            <a:ext cx="223629" cy="2236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820775-5810-AAF4-7800-912DFC2AA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7125"/>
            <a:ext cx="5811982" cy="3709838"/>
          </a:xfrm>
        </p:spPr>
        <p:txBody>
          <a:bodyPr/>
          <a:lstStyle/>
          <a:p>
            <a:pPr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Padrão que visa garantir </a:t>
            </a:r>
            <a:r>
              <a:rPr lang="en-BR" b="1">
                <a:latin typeface="Heebo" pitchFamily="2" charset="-79"/>
                <a:cs typeface="Heebo" pitchFamily="2" charset="-79"/>
              </a:rPr>
              <a:t>apenas um instância</a:t>
            </a:r>
            <a:r>
              <a:rPr lang="en-BR">
                <a:latin typeface="Heebo" pitchFamily="2" charset="-79"/>
                <a:cs typeface="Heebo" pitchFamily="2" charset="-79"/>
              </a:rPr>
              <a:t> de um objeto para </a:t>
            </a:r>
            <a:r>
              <a:rPr lang="en-BR" b="1">
                <a:latin typeface="Heebo" pitchFamily="2" charset="-79"/>
                <a:cs typeface="Heebo" pitchFamily="2" charset="-79"/>
              </a:rPr>
              <a:t>aplicação toda</a:t>
            </a:r>
          </a:p>
          <a:p>
            <a:pPr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Um bom exemplo são as </a:t>
            </a:r>
            <a:r>
              <a:rPr lang="en-BR" b="1">
                <a:latin typeface="Heebo" pitchFamily="2" charset="-79"/>
                <a:cs typeface="Heebo" pitchFamily="2" charset="-79"/>
              </a:rPr>
              <a:t>configurações</a:t>
            </a:r>
          </a:p>
          <a:p>
            <a:pPr lvl="1"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Uma vez carregadas, </a:t>
            </a:r>
            <a:r>
              <a:rPr lang="en-BR" b="1">
                <a:latin typeface="Heebo" pitchFamily="2" charset="-79"/>
                <a:cs typeface="Heebo" pitchFamily="2" charset="-79"/>
              </a:rPr>
              <a:t>ficam até a aplicação reiniciar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68CB44-8B4D-C6C7-8E6F-2D5A3EF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Singleton</a:t>
            </a:r>
            <a:endParaRPr lang="en-BR" b="1">
              <a:solidFill>
                <a:schemeClr val="bg2"/>
              </a:solidFill>
              <a:latin typeface="Heebo" pitchFamily="2" charset="-79"/>
              <a:cs typeface="Heebo" pitchFamily="2" charset="-79"/>
            </a:endParaRPr>
          </a:p>
        </p:txBody>
      </p: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FE9E97B-C91F-4B15-7534-D5EA98FCFB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5070" y="3204418"/>
            <a:ext cx="5406250" cy="150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357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E8022F-1F8E-DBF5-2D31-1386C9148734}"/>
              </a:ext>
            </a:extLst>
          </p:cNvPr>
          <p:cNvSpPr/>
          <p:nvPr/>
        </p:nvSpPr>
        <p:spPr>
          <a:xfrm>
            <a:off x="-26203" y="-7483"/>
            <a:ext cx="12307686" cy="16981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9DECBFA-9505-CBBA-C1CA-C9F853E2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73993">
            <a:off x="10216204" y="-1227776"/>
            <a:ext cx="2600601" cy="2652708"/>
          </a:xfrm>
          <a:prstGeom prst="rect">
            <a:avLst/>
          </a:prstGeom>
        </p:spPr>
      </p:pic>
      <p:pic>
        <p:nvPicPr>
          <p:cNvPr id="13" name="Picture 12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CF78BD49-4CC0-2229-055B-858CC491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41318DB-8B6E-F52A-F10D-9BEFE8E8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894" y="5772284"/>
            <a:ext cx="633853" cy="720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69E71-038F-1493-A29B-54467A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621" y="1141562"/>
            <a:ext cx="169100" cy="161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02D83-9415-4F25-01E8-1FEFB2B2F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773" y="457408"/>
            <a:ext cx="223629" cy="2236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820775-5810-AAF4-7800-912DFC2AA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7125"/>
            <a:ext cx="5811982" cy="3709838"/>
          </a:xfrm>
        </p:spPr>
        <p:txBody>
          <a:bodyPr>
            <a:normAutofit/>
          </a:bodyPr>
          <a:lstStyle/>
          <a:p>
            <a:pPr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Cria </a:t>
            </a:r>
            <a:r>
              <a:rPr lang="en-BR" b="1">
                <a:latin typeface="Heebo" pitchFamily="2" charset="-79"/>
                <a:cs typeface="Heebo" pitchFamily="2" charset="-79"/>
              </a:rPr>
              <a:t>um objeto </a:t>
            </a:r>
            <a:r>
              <a:rPr lang="en-BR">
                <a:latin typeface="Heebo" pitchFamily="2" charset="-79"/>
                <a:cs typeface="Heebo" pitchFamily="2" charset="-79"/>
              </a:rPr>
              <a:t>quando a aplicação inicia</a:t>
            </a:r>
          </a:p>
          <a:p>
            <a:pPr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</a:t>
            </a:r>
            <a:r>
              <a:rPr lang="en-BR" b="1">
                <a:latin typeface="Heebo" pitchFamily="2" charset="-79"/>
                <a:cs typeface="Heebo" pitchFamily="2" charset="-79"/>
              </a:rPr>
              <a:t>Mantém este objeto </a:t>
            </a:r>
            <a:r>
              <a:rPr lang="en-BR">
                <a:latin typeface="Heebo" pitchFamily="2" charset="-79"/>
                <a:cs typeface="Heebo" pitchFamily="2" charset="-79"/>
              </a:rPr>
              <a:t>na memória até a aplicação para ou reiniciar</a:t>
            </a:r>
          </a:p>
          <a:p>
            <a:pPr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Sempre devolve a </a:t>
            </a:r>
            <a:r>
              <a:rPr lang="en-BR" b="1">
                <a:latin typeface="Heebo" pitchFamily="2" charset="-79"/>
                <a:cs typeface="Heebo" pitchFamily="2" charset="-79"/>
              </a:rPr>
              <a:t>mesma instância</a:t>
            </a:r>
            <a:r>
              <a:rPr lang="en-BR">
                <a:latin typeface="Heebo" pitchFamily="2" charset="-79"/>
                <a:cs typeface="Heebo" pitchFamily="2" charset="-79"/>
              </a:rPr>
              <a:t> deste objeto, com os mesmos valores</a:t>
            </a:r>
          </a:p>
          <a:p>
            <a:pPr>
              <a:buBlip>
                <a:blip r:embed="rId7"/>
              </a:buBlip>
            </a:pPr>
            <a:r>
              <a:rPr lang="en-BR" b="1">
                <a:latin typeface="Heebo" pitchFamily="2" charset="-79"/>
                <a:cs typeface="Heebo" pitchFamily="2" charset="-79"/>
              </a:rPr>
              <a:t> CUIDADO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68CB44-8B4D-C6C7-8E6F-2D5A3EF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AddSingleton</a:t>
            </a:r>
            <a:endParaRPr lang="en-BR" b="1">
              <a:solidFill>
                <a:schemeClr val="bg2"/>
              </a:solidFill>
              <a:latin typeface="Heebo" pitchFamily="2" charset="-79"/>
              <a:cs typeface="Heebo" pitchFamily="2" charset="-79"/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7EB7BA7-4378-1B3C-8B99-9FC2098252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0182" y="3429000"/>
            <a:ext cx="5125193" cy="142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0902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E8022F-1F8E-DBF5-2D31-1386C9148734}"/>
              </a:ext>
            </a:extLst>
          </p:cNvPr>
          <p:cNvSpPr/>
          <p:nvPr/>
        </p:nvSpPr>
        <p:spPr>
          <a:xfrm>
            <a:off x="-26203" y="-7483"/>
            <a:ext cx="12307686" cy="16981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9DECBFA-9505-CBBA-C1CA-C9F853E2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73993">
            <a:off x="10216204" y="-1227776"/>
            <a:ext cx="2600601" cy="2652708"/>
          </a:xfrm>
          <a:prstGeom prst="rect">
            <a:avLst/>
          </a:prstGeom>
        </p:spPr>
      </p:pic>
      <p:pic>
        <p:nvPicPr>
          <p:cNvPr id="13" name="Picture 12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CF78BD49-4CC0-2229-055B-858CC491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41318DB-8B6E-F52A-F10D-9BEFE8E8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894" y="5772284"/>
            <a:ext cx="633853" cy="720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69E71-038F-1493-A29B-54467A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621" y="1141562"/>
            <a:ext cx="169100" cy="161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02D83-9415-4F25-01E8-1FEFB2B2F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773" y="457408"/>
            <a:ext cx="223629" cy="2236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820775-5810-AAF4-7800-912DFC2AA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7125"/>
            <a:ext cx="5811982" cy="3709838"/>
          </a:xfrm>
        </p:spPr>
        <p:txBody>
          <a:bodyPr/>
          <a:lstStyle/>
          <a:p>
            <a:pPr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Item </a:t>
            </a:r>
            <a:r>
              <a:rPr lang="en-BR" b="1">
                <a:latin typeface="Heebo" pitchFamily="2" charset="-79"/>
                <a:cs typeface="Heebo" pitchFamily="2" charset="-79"/>
              </a:rPr>
              <a:t>especial</a:t>
            </a:r>
            <a:r>
              <a:rPr lang="en-BR">
                <a:latin typeface="Heebo" pitchFamily="2" charset="-79"/>
                <a:cs typeface="Heebo" pitchFamily="2" charset="-79"/>
              </a:rPr>
              <a:t> do tipo </a:t>
            </a:r>
            <a:r>
              <a:rPr lang="en-BR" b="1">
                <a:latin typeface="Heebo" pitchFamily="2" charset="-79"/>
                <a:cs typeface="Heebo" pitchFamily="2" charset="-79"/>
              </a:rPr>
              <a:t>Scoped</a:t>
            </a:r>
          </a:p>
          <a:p>
            <a:pPr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Utilizado exclusivamente com </a:t>
            </a:r>
            <a:r>
              <a:rPr lang="en-BR" b="1">
                <a:latin typeface="Heebo" pitchFamily="2" charset="-79"/>
                <a:cs typeface="Heebo" pitchFamily="2" charset="-79"/>
              </a:rPr>
              <a:t>Entity Framework</a:t>
            </a:r>
          </a:p>
          <a:p>
            <a:pPr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Garante que a conexão só dura </a:t>
            </a:r>
            <a:r>
              <a:rPr lang="en-BR" b="1">
                <a:latin typeface="Heebo" pitchFamily="2" charset="-79"/>
                <a:cs typeface="Heebo" pitchFamily="2" charset="-79"/>
              </a:rPr>
              <a:t>até o fim da requisição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68CB44-8B4D-C6C7-8E6F-2D5A3EF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AddDbContext</a:t>
            </a:r>
            <a:endParaRPr lang="en-BR" b="1">
              <a:solidFill>
                <a:schemeClr val="bg2"/>
              </a:solidFill>
              <a:latin typeface="Heebo" pitchFamily="2" charset="-79"/>
              <a:cs typeface="Heebo" pitchFamily="2" charset="-79"/>
            </a:endParaRP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E92F7EDD-9C3F-175C-6C7D-3486F732A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9839" y="3318251"/>
            <a:ext cx="5406251" cy="74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581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E8022F-1F8E-DBF5-2D31-1386C9148734}"/>
              </a:ext>
            </a:extLst>
          </p:cNvPr>
          <p:cNvSpPr/>
          <p:nvPr/>
        </p:nvSpPr>
        <p:spPr>
          <a:xfrm>
            <a:off x="-26203" y="-7483"/>
            <a:ext cx="12307686" cy="16981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9DECBFA-9505-CBBA-C1CA-C9F853E2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73993">
            <a:off x="10216204" y="-1227776"/>
            <a:ext cx="2600601" cy="2652708"/>
          </a:xfrm>
          <a:prstGeom prst="rect">
            <a:avLst/>
          </a:prstGeom>
        </p:spPr>
      </p:pic>
      <p:pic>
        <p:nvPicPr>
          <p:cNvPr id="13" name="Picture 12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CF78BD49-4CC0-2229-055B-858CC491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41318DB-8B6E-F52A-F10D-9BEFE8E8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894" y="5772284"/>
            <a:ext cx="633853" cy="720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69E71-038F-1493-A29B-54467A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621" y="1141562"/>
            <a:ext cx="169100" cy="161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02D83-9415-4F25-01E8-1FEFB2B2F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773" y="457408"/>
            <a:ext cx="223629" cy="2236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820775-5810-AAF4-7800-912DFC2AA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7125"/>
            <a:ext cx="5811982" cy="3709838"/>
          </a:xfrm>
        </p:spPr>
        <p:txBody>
          <a:bodyPr/>
          <a:lstStyle/>
          <a:p>
            <a:pPr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DI</a:t>
            </a:r>
          </a:p>
          <a:p>
            <a:pPr>
              <a:buBlip>
                <a:blip r:embed="rId7"/>
              </a:buBlip>
            </a:pPr>
            <a:r>
              <a:rPr lang="en-BR" b="1">
                <a:latin typeface="Heebo" pitchFamily="2" charset="-79"/>
                <a:cs typeface="Heebo" pitchFamily="2" charset="-79"/>
              </a:rPr>
              <a:t> </a:t>
            </a:r>
            <a:r>
              <a:rPr lang="en-BR">
                <a:latin typeface="Heebo" pitchFamily="2" charset="-79"/>
                <a:cs typeface="Heebo" pitchFamily="2" charset="-79"/>
              </a:rPr>
              <a:t>IoC</a:t>
            </a:r>
          </a:p>
          <a:p>
            <a:pPr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DIP</a:t>
            </a:r>
          </a:p>
          <a:p>
            <a:pPr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Service Locator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68CB44-8B4D-C6C7-8E6F-2D5A3EF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Resumo</a:t>
            </a:r>
            <a:endParaRPr lang="en-BR" b="1">
              <a:solidFill>
                <a:schemeClr val="bg2"/>
              </a:solidFill>
              <a:latin typeface="Heebo" pitchFamily="2" charset="-79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308198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17AABC3C-AB0A-6F09-BC08-A540015A8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7D3648-337A-F809-7BBD-DE204BACA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Heebo" pitchFamily="2" charset="-79"/>
                <a:cs typeface="Heebo" pitchFamily="2" charset="-79"/>
              </a:rPr>
              <a:t>DEMO #01</a:t>
            </a:r>
            <a:endParaRPr lang="en-BR" b="1" dirty="0">
              <a:latin typeface="Heebo" pitchFamily="2" charset="-79"/>
              <a:cs typeface="Heebo" pitchFamily="2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FD0342-02D1-1521-0720-19F6177F5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Heebo" pitchFamily="2" charset="-79"/>
                <a:cs typeface="Heebo" pitchFamily="2" charset="-79"/>
              </a:rPr>
              <a:t>DIP, IOC e DI </a:t>
            </a:r>
            <a:r>
              <a:rPr lang="en-US" err="1">
                <a:latin typeface="Heebo" pitchFamily="2" charset="-79"/>
                <a:cs typeface="Heebo" pitchFamily="2" charset="-79"/>
              </a:rPr>
              <a:t>na</a:t>
            </a:r>
            <a:r>
              <a:rPr lang="en-US">
                <a:latin typeface="Heebo" pitchFamily="2" charset="-79"/>
                <a:cs typeface="Heebo" pitchFamily="2" charset="-79"/>
              </a:rPr>
              <a:t> </a:t>
            </a:r>
            <a:r>
              <a:rPr lang="en-US" err="1">
                <a:latin typeface="Heebo" pitchFamily="2" charset="-79"/>
                <a:cs typeface="Heebo" pitchFamily="2" charset="-79"/>
              </a:rPr>
              <a:t>prática</a:t>
            </a:r>
            <a:r>
              <a:rPr lang="en-US">
                <a:latin typeface="Heebo" pitchFamily="2" charset="-79"/>
                <a:cs typeface="Heebo" pitchFamily="2" charset="-79"/>
              </a:rPr>
              <a:t> 💉</a:t>
            </a:r>
            <a:endParaRPr lang="en-BR">
              <a:latin typeface="Heebo" pitchFamily="2" charset="-79"/>
              <a:cs typeface="Heebo" pitchFamily="2" charset="-79"/>
            </a:endParaRPr>
          </a:p>
        </p:txBody>
      </p:sp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5E673E69-CF8F-9328-E5C8-5454337A1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784370">
            <a:off x="9502464" y="-102938"/>
            <a:ext cx="2887838" cy="2945700"/>
          </a:xfrm>
          <a:prstGeom prst="rect">
            <a:avLst/>
          </a:prstGeom>
        </p:spPr>
      </p:pic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ECD5EEC1-2F06-DF7F-9F0A-F363E339B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24" y="449035"/>
            <a:ext cx="633853" cy="7205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79B01D-5BF8-7AD1-068D-E555DD297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6300" y="3895650"/>
            <a:ext cx="279400" cy="266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024D1F-BC57-A407-D8E5-78ACAB02EE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1100" y="3895650"/>
            <a:ext cx="279400" cy="266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A5AC81-2A79-8A3C-F01B-77EC26A65F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2383" y="2115024"/>
            <a:ext cx="146483" cy="1464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BB6C07-8D72-4D34-6D2D-43118803F7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7986" y="2367171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9675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E8022F-1F8E-DBF5-2D31-1386C9148734}"/>
              </a:ext>
            </a:extLst>
          </p:cNvPr>
          <p:cNvSpPr/>
          <p:nvPr/>
        </p:nvSpPr>
        <p:spPr>
          <a:xfrm>
            <a:off x="-26203" y="-7483"/>
            <a:ext cx="12307686" cy="16981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9DECBFA-9505-CBBA-C1CA-C9F853E2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73993">
            <a:off x="10216204" y="-1227776"/>
            <a:ext cx="2600601" cy="2652708"/>
          </a:xfrm>
          <a:prstGeom prst="rect">
            <a:avLst/>
          </a:prstGeom>
        </p:spPr>
      </p:pic>
      <p:pic>
        <p:nvPicPr>
          <p:cNvPr id="13" name="Picture 12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CF78BD49-4CC0-2229-055B-858CC491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41318DB-8B6E-F52A-F10D-9BEFE8E8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894" y="5772284"/>
            <a:ext cx="633853" cy="720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69E71-038F-1493-A29B-54467A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621" y="1141562"/>
            <a:ext cx="169100" cy="161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02D83-9415-4F25-01E8-1FEFB2B2F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773" y="457408"/>
            <a:ext cx="223629" cy="22362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268CB44-8B4D-C6C7-8E6F-2D5A3EF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Resolvendo</a:t>
            </a:r>
            <a:r>
              <a:rPr lang="en-US" b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 a </a:t>
            </a:r>
            <a:r>
              <a:rPr lang="en-US" b="1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bagunça</a:t>
            </a:r>
            <a:endParaRPr lang="en-BR" b="1">
              <a:solidFill>
                <a:schemeClr val="bg2"/>
              </a:solidFill>
              <a:latin typeface="Heebo" pitchFamily="2" charset="-79"/>
              <a:cs typeface="Heebo" pitchFamily="2" charset="-79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4CFEC71-CE87-E93C-EF41-CA24E8D48E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81" y="1862312"/>
            <a:ext cx="12014437" cy="458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183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E8022F-1F8E-DBF5-2D31-1386C9148734}"/>
              </a:ext>
            </a:extLst>
          </p:cNvPr>
          <p:cNvSpPr/>
          <p:nvPr/>
        </p:nvSpPr>
        <p:spPr>
          <a:xfrm>
            <a:off x="-26203" y="-7483"/>
            <a:ext cx="12307686" cy="16981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9DECBFA-9505-CBBA-C1CA-C9F853E2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73993">
            <a:off x="10216204" y="-1227776"/>
            <a:ext cx="2600601" cy="2652708"/>
          </a:xfrm>
          <a:prstGeom prst="rect">
            <a:avLst/>
          </a:prstGeom>
        </p:spPr>
      </p:pic>
      <p:pic>
        <p:nvPicPr>
          <p:cNvPr id="13" name="Picture 12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CF78BD49-4CC0-2229-055B-858CC491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41318DB-8B6E-F52A-F10D-9BEFE8E8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894" y="5772284"/>
            <a:ext cx="633853" cy="720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69E71-038F-1493-A29B-54467A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621" y="1141562"/>
            <a:ext cx="169100" cy="161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02D83-9415-4F25-01E8-1FEFB2B2F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773" y="457408"/>
            <a:ext cx="223629" cy="22362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268CB44-8B4D-C6C7-8E6F-2D5A3EF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Extension Methods</a:t>
            </a:r>
            <a:endParaRPr lang="en-BR" b="1">
              <a:solidFill>
                <a:schemeClr val="bg2"/>
              </a:solidFill>
              <a:latin typeface="Heebo" pitchFamily="2" charset="-79"/>
              <a:cs typeface="Heebo" pitchFamily="2" charset="-79"/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882F07F7-486B-0258-18D7-87203AEE2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467125"/>
            <a:ext cx="6062133" cy="3709838"/>
          </a:xfrm>
        </p:spPr>
        <p:txBody>
          <a:bodyPr/>
          <a:lstStyle/>
          <a:p>
            <a:pPr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Permitem </a:t>
            </a:r>
            <a:r>
              <a:rPr lang="en-BR" b="1">
                <a:latin typeface="Heebo" pitchFamily="2" charset="-79"/>
                <a:cs typeface="Heebo" pitchFamily="2" charset="-79"/>
              </a:rPr>
              <a:t>adicionar comportamentos</a:t>
            </a:r>
            <a:r>
              <a:rPr lang="en-BR">
                <a:latin typeface="Heebo" pitchFamily="2" charset="-79"/>
                <a:cs typeface="Heebo" pitchFamily="2" charset="-79"/>
              </a:rPr>
              <a:t> as classes built-in do .NET</a:t>
            </a:r>
          </a:p>
          <a:p>
            <a:pPr>
              <a:buBlip>
                <a:blip r:embed="rId7"/>
              </a:buBlip>
            </a:pPr>
            <a:r>
              <a:rPr lang="en-BR" b="1">
                <a:latin typeface="Heebo" pitchFamily="2" charset="-79"/>
                <a:cs typeface="Heebo" pitchFamily="2" charset="-79"/>
              </a:rPr>
              <a:t> </a:t>
            </a:r>
            <a:r>
              <a:rPr lang="en-BR">
                <a:latin typeface="Heebo" pitchFamily="2" charset="-79"/>
                <a:cs typeface="Heebo" pitchFamily="2" charset="-79"/>
              </a:rPr>
              <a:t>Como por exemplo o </a:t>
            </a:r>
            <a:r>
              <a:rPr lang="en-BR" b="1">
                <a:latin typeface="Heebo" pitchFamily="2" charset="-79"/>
                <a:cs typeface="Heebo" pitchFamily="2" charset="-79"/>
              </a:rPr>
              <a:t>WebApplicationBuilder.cs</a:t>
            </a:r>
          </a:p>
          <a:p>
            <a:pPr lvl="1">
              <a:buBlip>
                <a:blip r:embed="rId7"/>
              </a:buBlip>
            </a:pPr>
            <a:r>
              <a:rPr lang="en-BR" b="1">
                <a:latin typeface="Heebo" pitchFamily="2" charset="-79"/>
                <a:cs typeface="Heebo" pitchFamily="2" charset="-79"/>
              </a:rPr>
              <a:t> </a:t>
            </a:r>
            <a:r>
              <a:rPr lang="en-BR">
                <a:latin typeface="Heebo" pitchFamily="2" charset="-79"/>
                <a:cs typeface="Heebo" pitchFamily="2" charset="-79"/>
              </a:rPr>
              <a:t>Mesmo se a classe for selada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665E7E7-4E80-076B-0D82-787043E146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4172" y="2815804"/>
            <a:ext cx="7526867" cy="394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9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E8022F-1F8E-DBF5-2D31-1386C9148734}"/>
              </a:ext>
            </a:extLst>
          </p:cNvPr>
          <p:cNvSpPr/>
          <p:nvPr/>
        </p:nvSpPr>
        <p:spPr>
          <a:xfrm>
            <a:off x="-26203" y="-7483"/>
            <a:ext cx="12307686" cy="16981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9DECBFA-9505-CBBA-C1CA-C9F853E2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73993">
            <a:off x="10216204" y="-1227776"/>
            <a:ext cx="2600601" cy="2652708"/>
          </a:xfrm>
          <a:prstGeom prst="rect">
            <a:avLst/>
          </a:prstGeom>
        </p:spPr>
      </p:pic>
      <p:pic>
        <p:nvPicPr>
          <p:cNvPr id="13" name="Picture 12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CF78BD49-4CC0-2229-055B-858CC491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41318DB-8B6E-F52A-F10D-9BEFE8E8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894" y="5772284"/>
            <a:ext cx="633853" cy="720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69E71-038F-1493-A29B-54467A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621" y="1141562"/>
            <a:ext cx="169100" cy="161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02D83-9415-4F25-01E8-1FEFB2B2F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773" y="457408"/>
            <a:ext cx="223629" cy="2236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820775-5810-AAF4-7800-912DFC2AA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7125"/>
            <a:ext cx="5470044" cy="3709838"/>
          </a:xfrm>
        </p:spPr>
        <p:txBody>
          <a:bodyPr/>
          <a:lstStyle/>
          <a:p>
            <a:pPr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</a:t>
            </a:r>
            <a:r>
              <a:rPr lang="en-US">
                <a:latin typeface="Heebo" pitchFamily="2" charset="-79"/>
                <a:cs typeface="Heebo" pitchFamily="2" charset="-79"/>
              </a:rPr>
              <a:t>Devs ASP.NET/.NET</a:t>
            </a:r>
          </a:p>
          <a:p>
            <a:pPr>
              <a:buBlip>
                <a:blip r:embed="rId7"/>
              </a:buBlip>
            </a:pPr>
            <a:r>
              <a:rPr lang="en-US">
                <a:latin typeface="Heebo" pitchFamily="2" charset="-79"/>
                <a:cs typeface="Heebo" pitchFamily="2" charset="-79"/>
              </a:rPr>
              <a:t> </a:t>
            </a:r>
            <a:r>
              <a:rPr lang="en-US" err="1">
                <a:latin typeface="Heebo" pitchFamily="2" charset="-79"/>
                <a:cs typeface="Heebo" pitchFamily="2" charset="-79"/>
              </a:rPr>
              <a:t>Buscam</a:t>
            </a:r>
            <a:r>
              <a:rPr lang="en-US">
                <a:latin typeface="Heebo" pitchFamily="2" charset="-79"/>
                <a:cs typeface="Heebo" pitchFamily="2" charset="-79"/>
              </a:rPr>
              <a:t> </a:t>
            </a:r>
            <a:r>
              <a:rPr lang="en-US" err="1">
                <a:latin typeface="Heebo" pitchFamily="2" charset="-79"/>
                <a:cs typeface="Heebo" pitchFamily="2" charset="-79"/>
              </a:rPr>
              <a:t>aprimorar</a:t>
            </a:r>
            <a:r>
              <a:rPr lang="en-US">
                <a:latin typeface="Heebo" pitchFamily="2" charset="-79"/>
                <a:cs typeface="Heebo" pitchFamily="2" charset="-79"/>
              </a:rPr>
              <a:t> a </a:t>
            </a:r>
            <a:r>
              <a:rPr lang="en-US" err="1">
                <a:latin typeface="Heebo" pitchFamily="2" charset="-79"/>
                <a:cs typeface="Heebo" pitchFamily="2" charset="-79"/>
              </a:rPr>
              <a:t>teoria</a:t>
            </a:r>
            <a:endParaRPr lang="en-US">
              <a:latin typeface="Heebo" pitchFamily="2" charset="-79"/>
              <a:cs typeface="Heebo" pitchFamily="2" charset="-79"/>
            </a:endParaRPr>
          </a:p>
          <a:p>
            <a:pPr>
              <a:buBlip>
                <a:blip r:embed="rId7"/>
              </a:buBlip>
            </a:pPr>
            <a:r>
              <a:rPr lang="en-US">
                <a:latin typeface="Heebo" pitchFamily="2" charset="-79"/>
                <a:cs typeface="Heebo" pitchFamily="2" charset="-79"/>
              </a:rPr>
              <a:t> </a:t>
            </a:r>
            <a:r>
              <a:rPr lang="en-US" err="1">
                <a:latin typeface="Heebo" pitchFamily="2" charset="-79"/>
                <a:cs typeface="Heebo" pitchFamily="2" charset="-79"/>
              </a:rPr>
              <a:t>Querem</a:t>
            </a:r>
            <a:r>
              <a:rPr lang="en-US">
                <a:latin typeface="Heebo" pitchFamily="2" charset="-79"/>
                <a:cs typeface="Heebo" pitchFamily="2" charset="-79"/>
              </a:rPr>
              <a:t> </a:t>
            </a:r>
            <a:r>
              <a:rPr lang="en-US" err="1">
                <a:latin typeface="Heebo" pitchFamily="2" charset="-79"/>
                <a:cs typeface="Heebo" pitchFamily="2" charset="-79"/>
              </a:rPr>
              <a:t>conhecer</a:t>
            </a:r>
            <a:r>
              <a:rPr lang="en-US">
                <a:latin typeface="Heebo" pitchFamily="2" charset="-79"/>
                <a:cs typeface="Heebo" pitchFamily="2" charset="-79"/>
              </a:rPr>
              <a:t> </a:t>
            </a:r>
            <a:r>
              <a:rPr lang="en-US" err="1">
                <a:latin typeface="Heebo" pitchFamily="2" charset="-79"/>
                <a:cs typeface="Heebo" pitchFamily="2" charset="-79"/>
              </a:rPr>
              <a:t>mais</a:t>
            </a:r>
            <a:r>
              <a:rPr lang="en-US">
                <a:latin typeface="Heebo" pitchFamily="2" charset="-79"/>
                <a:cs typeface="Heebo" pitchFamily="2" charset="-79"/>
              </a:rPr>
              <a:t> DI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68CB44-8B4D-C6C7-8E6F-2D5A3EF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Sobre</a:t>
            </a:r>
            <a:r>
              <a:rPr lang="en-US" b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 </a:t>
            </a:r>
            <a:r>
              <a:rPr lang="en-US" b="1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este</a:t>
            </a:r>
            <a:r>
              <a:rPr lang="en-US" b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 </a:t>
            </a:r>
            <a:r>
              <a:rPr lang="en-US" b="1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curso</a:t>
            </a:r>
            <a:endParaRPr lang="en-BR" b="1">
              <a:solidFill>
                <a:schemeClr val="bg2"/>
              </a:solidFill>
              <a:latin typeface="Heebo" pitchFamily="2" charset="-79"/>
              <a:cs typeface="Heebo" pitchFamily="2" charset="-79"/>
            </a:endParaRPr>
          </a:p>
        </p:txBody>
      </p:sp>
      <p:pic>
        <p:nvPicPr>
          <p:cNvPr id="5" name="Imagem 4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BB74B39C-5DB3-9929-6779-02884D996A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7436" y="2490973"/>
            <a:ext cx="7232267" cy="342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5322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E8022F-1F8E-DBF5-2D31-1386C9148734}"/>
              </a:ext>
            </a:extLst>
          </p:cNvPr>
          <p:cNvSpPr/>
          <p:nvPr/>
        </p:nvSpPr>
        <p:spPr>
          <a:xfrm>
            <a:off x="-26203" y="-7483"/>
            <a:ext cx="12307686" cy="16981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9DECBFA-9505-CBBA-C1CA-C9F853E2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73993">
            <a:off x="10216204" y="-1227776"/>
            <a:ext cx="2600601" cy="2652708"/>
          </a:xfrm>
          <a:prstGeom prst="rect">
            <a:avLst/>
          </a:prstGeom>
        </p:spPr>
      </p:pic>
      <p:pic>
        <p:nvPicPr>
          <p:cNvPr id="13" name="Picture 12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CF78BD49-4CC0-2229-055B-858CC491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41318DB-8B6E-F52A-F10D-9BEFE8E8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894" y="5772284"/>
            <a:ext cx="633853" cy="720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69E71-038F-1493-A29B-54467A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621" y="1141562"/>
            <a:ext cx="169100" cy="161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02D83-9415-4F25-01E8-1FEFB2B2F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773" y="457408"/>
            <a:ext cx="223629" cy="22362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268CB44-8B4D-C6C7-8E6F-2D5A3EF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Extension Methods</a:t>
            </a:r>
            <a:endParaRPr lang="en-BR" b="1">
              <a:solidFill>
                <a:schemeClr val="bg2"/>
              </a:solidFill>
              <a:latin typeface="Heebo" pitchFamily="2" charset="-79"/>
              <a:cs typeface="Heebo" pitchFamily="2" charset="-79"/>
            </a:endParaRP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14F748A-0030-DBB2-A738-91CD035E1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33" y="1076249"/>
            <a:ext cx="11679614" cy="631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499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E8022F-1F8E-DBF5-2D31-1386C9148734}"/>
              </a:ext>
            </a:extLst>
          </p:cNvPr>
          <p:cNvSpPr/>
          <p:nvPr/>
        </p:nvSpPr>
        <p:spPr>
          <a:xfrm>
            <a:off x="-26203" y="-7483"/>
            <a:ext cx="12307686" cy="16981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9DECBFA-9505-CBBA-C1CA-C9F853E2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73993">
            <a:off x="10216204" y="-1227776"/>
            <a:ext cx="2600601" cy="2652708"/>
          </a:xfrm>
          <a:prstGeom prst="rect">
            <a:avLst/>
          </a:prstGeom>
        </p:spPr>
      </p:pic>
      <p:pic>
        <p:nvPicPr>
          <p:cNvPr id="13" name="Picture 12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CF78BD49-4CC0-2229-055B-858CC491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41318DB-8B6E-F52A-F10D-9BEFE8E8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894" y="5772284"/>
            <a:ext cx="633853" cy="720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69E71-038F-1493-A29B-54467A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621" y="1141562"/>
            <a:ext cx="169100" cy="161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02D83-9415-4F25-01E8-1FEFB2B2F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773" y="457408"/>
            <a:ext cx="223629" cy="22362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268CB44-8B4D-C6C7-8E6F-2D5A3EF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Extension Methods</a:t>
            </a:r>
            <a:endParaRPr lang="en-BR" b="1">
              <a:solidFill>
                <a:schemeClr val="bg2"/>
              </a:solidFill>
              <a:latin typeface="Heebo" pitchFamily="2" charset="-79"/>
              <a:cs typeface="Heebo" pitchFamily="2" charset="-79"/>
            </a:endParaRP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16AB088F-F144-C417-2D4B-5B24E878A9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027906"/>
            <a:ext cx="12192000" cy="63970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FC6120-C1F7-C7C3-1371-3F9ECDCDADF1}"/>
              </a:ext>
            </a:extLst>
          </p:cNvPr>
          <p:cNvSpPr/>
          <p:nvPr/>
        </p:nvSpPr>
        <p:spPr>
          <a:xfrm>
            <a:off x="1159933" y="3640667"/>
            <a:ext cx="7103534" cy="12446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3503357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E8022F-1F8E-DBF5-2D31-1386C9148734}"/>
              </a:ext>
            </a:extLst>
          </p:cNvPr>
          <p:cNvSpPr/>
          <p:nvPr/>
        </p:nvSpPr>
        <p:spPr>
          <a:xfrm>
            <a:off x="-26203" y="-7483"/>
            <a:ext cx="12307686" cy="16981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9DECBFA-9505-CBBA-C1CA-C9F853E2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73993">
            <a:off x="10216204" y="-1227776"/>
            <a:ext cx="2600601" cy="2652708"/>
          </a:xfrm>
          <a:prstGeom prst="rect">
            <a:avLst/>
          </a:prstGeom>
        </p:spPr>
      </p:pic>
      <p:pic>
        <p:nvPicPr>
          <p:cNvPr id="13" name="Picture 12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CF78BD49-4CC0-2229-055B-858CC491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41318DB-8B6E-F52A-F10D-9BEFE8E8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894" y="5772284"/>
            <a:ext cx="633853" cy="720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69E71-038F-1493-A29B-54467A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621" y="1141562"/>
            <a:ext cx="169100" cy="161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02D83-9415-4F25-01E8-1FEFB2B2F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773" y="457408"/>
            <a:ext cx="223629" cy="22362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268CB44-8B4D-C6C7-8E6F-2D5A3EF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Outras</a:t>
            </a:r>
            <a:r>
              <a:rPr lang="en-US" b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 </a:t>
            </a:r>
            <a:r>
              <a:rPr lang="en-US" b="1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formas</a:t>
            </a:r>
            <a:r>
              <a:rPr lang="en-US" b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 de DI</a:t>
            </a:r>
            <a:endParaRPr lang="en-BR" b="1">
              <a:solidFill>
                <a:schemeClr val="bg2"/>
              </a:solidFill>
              <a:latin typeface="Heebo" pitchFamily="2" charset="-79"/>
              <a:cs typeface="Heebo" pitchFamily="2" charset="-79"/>
            </a:endParaRP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664FC72B-B7CA-11A5-479D-D897871769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6203" y="1990182"/>
            <a:ext cx="12192000" cy="429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6497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17AABC3C-AB0A-6F09-BC08-A540015A8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7D3648-337A-F809-7BBD-DE204BACA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Heebo" pitchFamily="2" charset="-79"/>
                <a:cs typeface="Heebo" pitchFamily="2" charset="-79"/>
              </a:rPr>
              <a:t>DEMO #02</a:t>
            </a:r>
            <a:endParaRPr lang="en-BR" b="1" dirty="0">
              <a:latin typeface="Heebo" pitchFamily="2" charset="-79"/>
              <a:cs typeface="Heebo" pitchFamily="2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FD0342-02D1-1521-0720-19F6177F5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Heebo" pitchFamily="2" charset="-79"/>
                <a:cs typeface="Heebo" pitchFamily="2" charset="-79"/>
              </a:rPr>
              <a:t>Extension Methods </a:t>
            </a:r>
            <a:r>
              <a:rPr lang="en-US" err="1">
                <a:latin typeface="Heebo" pitchFamily="2" charset="-79"/>
                <a:cs typeface="Heebo" pitchFamily="2" charset="-79"/>
              </a:rPr>
              <a:t>na</a:t>
            </a:r>
            <a:r>
              <a:rPr lang="en-US">
                <a:latin typeface="Heebo" pitchFamily="2" charset="-79"/>
                <a:cs typeface="Heebo" pitchFamily="2" charset="-79"/>
              </a:rPr>
              <a:t> </a:t>
            </a:r>
            <a:r>
              <a:rPr lang="en-US" err="1">
                <a:latin typeface="Heebo" pitchFamily="2" charset="-79"/>
                <a:cs typeface="Heebo" pitchFamily="2" charset="-79"/>
              </a:rPr>
              <a:t>prática</a:t>
            </a:r>
            <a:r>
              <a:rPr lang="en-US">
                <a:latin typeface="Heebo" pitchFamily="2" charset="-79"/>
                <a:cs typeface="Heebo" pitchFamily="2" charset="-79"/>
              </a:rPr>
              <a:t> 🧼</a:t>
            </a:r>
            <a:endParaRPr lang="en-BR">
              <a:latin typeface="Heebo" pitchFamily="2" charset="-79"/>
              <a:cs typeface="Heebo" pitchFamily="2" charset="-79"/>
            </a:endParaRPr>
          </a:p>
        </p:txBody>
      </p:sp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5E673E69-CF8F-9328-E5C8-5454337A1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784370">
            <a:off x="9502464" y="-102938"/>
            <a:ext cx="2887838" cy="2945700"/>
          </a:xfrm>
          <a:prstGeom prst="rect">
            <a:avLst/>
          </a:prstGeom>
        </p:spPr>
      </p:pic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ECD5EEC1-2F06-DF7F-9F0A-F363E339B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24" y="449035"/>
            <a:ext cx="633853" cy="7205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79B01D-5BF8-7AD1-068D-E555DD297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6300" y="3895650"/>
            <a:ext cx="279400" cy="266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024D1F-BC57-A407-D8E5-78ACAB02EE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1100" y="3895650"/>
            <a:ext cx="279400" cy="266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A5AC81-2A79-8A3C-F01B-77EC26A65F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2383" y="2115024"/>
            <a:ext cx="146483" cy="1464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BB6C07-8D72-4D34-6D2D-43118803F7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7986" y="2367171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4162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17AABC3C-AB0A-6F09-BC08-A540015A8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7D3648-337A-F809-7BBD-DE204BACA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Heebo" pitchFamily="2" charset="-79"/>
                <a:cs typeface="Heebo" pitchFamily="2" charset="-79"/>
              </a:rPr>
              <a:t>DEMO #03</a:t>
            </a:r>
            <a:endParaRPr lang="en-BR" b="1" dirty="0">
              <a:latin typeface="Heebo" pitchFamily="2" charset="-79"/>
              <a:cs typeface="Heebo" pitchFamily="2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FD0342-02D1-1521-0720-19F6177F5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Heebo" pitchFamily="2" charset="-79"/>
                <a:cs typeface="Heebo" pitchFamily="2" charset="-79"/>
              </a:rPr>
              <a:t>Lifetime </a:t>
            </a:r>
            <a:r>
              <a:rPr lang="en-US" err="1">
                <a:latin typeface="Heebo" pitchFamily="2" charset="-79"/>
                <a:cs typeface="Heebo" pitchFamily="2" charset="-79"/>
              </a:rPr>
              <a:t>na</a:t>
            </a:r>
            <a:r>
              <a:rPr lang="en-US">
                <a:latin typeface="Heebo" pitchFamily="2" charset="-79"/>
                <a:cs typeface="Heebo" pitchFamily="2" charset="-79"/>
              </a:rPr>
              <a:t> </a:t>
            </a:r>
            <a:r>
              <a:rPr lang="en-US" err="1">
                <a:latin typeface="Heebo" pitchFamily="2" charset="-79"/>
                <a:cs typeface="Heebo" pitchFamily="2" charset="-79"/>
              </a:rPr>
              <a:t>prática</a:t>
            </a:r>
            <a:r>
              <a:rPr lang="en-US">
                <a:latin typeface="Heebo" pitchFamily="2" charset="-79"/>
                <a:cs typeface="Heebo" pitchFamily="2" charset="-79"/>
              </a:rPr>
              <a:t> ⏰</a:t>
            </a:r>
            <a:endParaRPr lang="en-BR">
              <a:latin typeface="Heebo" pitchFamily="2" charset="-79"/>
              <a:cs typeface="Heebo" pitchFamily="2" charset="-79"/>
            </a:endParaRPr>
          </a:p>
        </p:txBody>
      </p:sp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5E673E69-CF8F-9328-E5C8-5454337A1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784370">
            <a:off x="9502464" y="-102938"/>
            <a:ext cx="2887838" cy="2945700"/>
          </a:xfrm>
          <a:prstGeom prst="rect">
            <a:avLst/>
          </a:prstGeom>
        </p:spPr>
      </p:pic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ECD5EEC1-2F06-DF7F-9F0A-F363E339B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24" y="449035"/>
            <a:ext cx="633853" cy="7205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79B01D-5BF8-7AD1-068D-E555DD297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6300" y="3895650"/>
            <a:ext cx="279400" cy="266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024D1F-BC57-A407-D8E5-78ACAB02EE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1100" y="3895650"/>
            <a:ext cx="279400" cy="266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A5AC81-2A79-8A3C-F01B-77EC26A65F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2383" y="2115024"/>
            <a:ext cx="146483" cy="1464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BB6C07-8D72-4D34-6D2D-43118803F7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7986" y="2367171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3019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E8022F-1F8E-DBF5-2D31-1386C9148734}"/>
              </a:ext>
            </a:extLst>
          </p:cNvPr>
          <p:cNvSpPr/>
          <p:nvPr/>
        </p:nvSpPr>
        <p:spPr>
          <a:xfrm>
            <a:off x="-26203" y="-7483"/>
            <a:ext cx="12307686" cy="16981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dirty="0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9DECBFA-9505-CBBA-C1CA-C9F853E2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73993">
            <a:off x="10216204" y="-1227776"/>
            <a:ext cx="2600601" cy="2652708"/>
          </a:xfrm>
          <a:prstGeom prst="rect">
            <a:avLst/>
          </a:prstGeom>
        </p:spPr>
      </p:pic>
      <p:pic>
        <p:nvPicPr>
          <p:cNvPr id="13" name="Picture 12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CF78BD49-4CC0-2229-055B-858CC491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41318DB-8B6E-F52A-F10D-9BEFE8E8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894" y="5772284"/>
            <a:ext cx="633853" cy="720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69E71-038F-1493-A29B-54467A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621" y="1141562"/>
            <a:ext cx="169100" cy="161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02D83-9415-4F25-01E8-1FEFB2B2F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773" y="457408"/>
            <a:ext cx="223629" cy="2236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820775-5810-AAF4-7800-912DFC2AA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7125"/>
            <a:ext cx="5811982" cy="3709838"/>
          </a:xfrm>
        </p:spPr>
        <p:txBody>
          <a:bodyPr/>
          <a:lstStyle/>
          <a:p>
            <a:pPr>
              <a:buBlip>
                <a:blip r:embed="rId7"/>
              </a:buBlip>
            </a:pPr>
            <a:r>
              <a:rPr lang="en-BR" dirty="0">
                <a:latin typeface="Heebo" pitchFamily="2" charset="-79"/>
                <a:cs typeface="Heebo" pitchFamily="2" charset="-79"/>
              </a:rPr>
              <a:t> </a:t>
            </a:r>
            <a:r>
              <a:rPr lang="en-US" dirty="0">
                <a:latin typeface="Heebo" pitchFamily="2" charset="-79"/>
                <a:cs typeface="Heebo" pitchFamily="2" charset="-79"/>
              </a:rPr>
              <a:t>Se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podemos</a:t>
            </a:r>
            <a:r>
              <a:rPr lang="en-US" dirty="0">
                <a:latin typeface="Heebo" pitchFamily="2" charset="-79"/>
                <a:cs typeface="Heebo" pitchFamily="2" charset="-79"/>
              </a:rPr>
              <a:t>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ter</a:t>
            </a:r>
            <a:r>
              <a:rPr lang="en-US" dirty="0">
                <a:latin typeface="Heebo" pitchFamily="2" charset="-79"/>
                <a:cs typeface="Heebo" pitchFamily="2" charset="-79"/>
              </a:rPr>
              <a:t>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mais</a:t>
            </a:r>
            <a:r>
              <a:rPr lang="en-US" dirty="0">
                <a:latin typeface="Heebo" pitchFamily="2" charset="-79"/>
                <a:cs typeface="Heebo" pitchFamily="2" charset="-79"/>
              </a:rPr>
              <a:t> de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uma</a:t>
            </a:r>
            <a:r>
              <a:rPr lang="en-US" dirty="0">
                <a:latin typeface="Heebo" pitchFamily="2" charset="-79"/>
                <a:cs typeface="Heebo" pitchFamily="2" charset="-79"/>
              </a:rPr>
              <a:t>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implementação</a:t>
            </a:r>
            <a:r>
              <a:rPr lang="en-US" dirty="0">
                <a:latin typeface="Heebo" pitchFamily="2" charset="-79"/>
                <a:cs typeface="Heebo" pitchFamily="2" charset="-79"/>
              </a:rPr>
              <a:t>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por</a:t>
            </a:r>
            <a:r>
              <a:rPr lang="en-US" dirty="0">
                <a:latin typeface="Heebo" pitchFamily="2" charset="-79"/>
                <a:cs typeface="Heebo" pitchFamily="2" charset="-79"/>
              </a:rPr>
              <a:t> interface…</a:t>
            </a:r>
          </a:p>
          <a:p>
            <a:pPr>
              <a:buBlip>
                <a:blip r:embed="rId7"/>
              </a:buBlip>
            </a:pPr>
            <a:endParaRPr lang="en-US" dirty="0">
              <a:latin typeface="Heebo" pitchFamily="2" charset="-79"/>
              <a:cs typeface="Heebo" pitchFamily="2" charset="-79"/>
            </a:endParaRPr>
          </a:p>
          <a:p>
            <a:pPr>
              <a:buBlip>
                <a:blip r:embed="rId7"/>
              </a:buBlip>
            </a:pPr>
            <a:r>
              <a:rPr lang="en-US" dirty="0">
                <a:latin typeface="Heebo" pitchFamily="2" charset="-79"/>
                <a:cs typeface="Heebo" pitchFamily="2" charset="-79"/>
              </a:rPr>
              <a:t> O que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acontece</a:t>
            </a:r>
            <a:r>
              <a:rPr lang="en-US" dirty="0">
                <a:latin typeface="Heebo" pitchFamily="2" charset="-79"/>
                <a:cs typeface="Heebo" pitchFamily="2" charset="-79"/>
              </a:rPr>
              <a:t>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quando</a:t>
            </a:r>
            <a:r>
              <a:rPr lang="en-US" dirty="0">
                <a:latin typeface="Heebo" pitchFamily="2" charset="-79"/>
                <a:cs typeface="Heebo" pitchFamily="2" charset="-79"/>
              </a:rPr>
              <a:t>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registramos</a:t>
            </a:r>
            <a:r>
              <a:rPr lang="en-US" dirty="0">
                <a:latin typeface="Heebo" pitchFamily="2" charset="-79"/>
                <a:cs typeface="Heebo" pitchFamily="2" charset="-79"/>
              </a:rPr>
              <a:t>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mais</a:t>
            </a:r>
            <a:r>
              <a:rPr lang="en-US" dirty="0">
                <a:latin typeface="Heebo" pitchFamily="2" charset="-79"/>
                <a:cs typeface="Heebo" pitchFamily="2" charset="-79"/>
              </a:rPr>
              <a:t> de um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serviço</a:t>
            </a:r>
            <a:r>
              <a:rPr lang="en-US" dirty="0">
                <a:latin typeface="Heebo" pitchFamily="2" charset="-79"/>
                <a:cs typeface="Heebo" pitchFamily="2" charset="-79"/>
              </a:rPr>
              <a:t>?</a:t>
            </a:r>
            <a:endParaRPr lang="en-BR" dirty="0">
              <a:latin typeface="Heebo" pitchFamily="2" charset="-79"/>
              <a:cs typeface="Heebo" pitchFamily="2" charset="-79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68CB44-8B4D-C6C7-8E6F-2D5A3EF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Um </a:t>
            </a:r>
            <a:r>
              <a:rPr lang="en-US" b="1" dirty="0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pouco</a:t>
            </a:r>
            <a:r>
              <a:rPr lang="en-US" b="1" dirty="0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 </a:t>
            </a:r>
            <a:r>
              <a:rPr lang="en-US" b="1" dirty="0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mais</a:t>
            </a:r>
            <a:r>
              <a:rPr lang="en-US" b="1" dirty="0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…</a:t>
            </a:r>
            <a:endParaRPr lang="en-BR" b="1" dirty="0">
              <a:solidFill>
                <a:schemeClr val="bg2"/>
              </a:solidFill>
              <a:latin typeface="Heebo" pitchFamily="2" charset="-79"/>
              <a:cs typeface="Heebo" pitchFamily="2" charset="-79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9DA0C9A-6ED5-EDE1-E7D3-CAA9451C42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8667" y="1328180"/>
            <a:ext cx="6222984" cy="507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231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E8022F-1F8E-DBF5-2D31-1386C9148734}"/>
              </a:ext>
            </a:extLst>
          </p:cNvPr>
          <p:cNvSpPr/>
          <p:nvPr/>
        </p:nvSpPr>
        <p:spPr>
          <a:xfrm>
            <a:off x="-26203" y="-7483"/>
            <a:ext cx="12307686" cy="16981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dirty="0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9DECBFA-9505-CBBA-C1CA-C9F853E2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73993">
            <a:off x="10216204" y="-1227776"/>
            <a:ext cx="2600601" cy="2652708"/>
          </a:xfrm>
          <a:prstGeom prst="rect">
            <a:avLst/>
          </a:prstGeom>
        </p:spPr>
      </p:pic>
      <p:pic>
        <p:nvPicPr>
          <p:cNvPr id="13" name="Picture 12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CF78BD49-4CC0-2229-055B-858CC491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41318DB-8B6E-F52A-F10D-9BEFE8E8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894" y="5772284"/>
            <a:ext cx="633853" cy="720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69E71-038F-1493-A29B-54467A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621" y="1141562"/>
            <a:ext cx="169100" cy="161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02D83-9415-4F25-01E8-1FEFB2B2F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773" y="457408"/>
            <a:ext cx="223629" cy="22362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268CB44-8B4D-C6C7-8E6F-2D5A3EF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Um </a:t>
            </a:r>
            <a:r>
              <a:rPr lang="en-US" b="1" dirty="0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pouco</a:t>
            </a:r>
            <a:r>
              <a:rPr lang="en-US" b="1" dirty="0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 </a:t>
            </a:r>
            <a:r>
              <a:rPr lang="en-US" b="1" dirty="0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mais</a:t>
            </a:r>
            <a:r>
              <a:rPr lang="en-US" b="1" dirty="0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…</a:t>
            </a:r>
            <a:endParaRPr lang="en-BR" b="1" dirty="0">
              <a:solidFill>
                <a:schemeClr val="bg2"/>
              </a:solidFill>
              <a:latin typeface="Heebo" pitchFamily="2" charset="-79"/>
              <a:cs typeface="Heebo" pitchFamily="2" charset="-79"/>
            </a:endParaRPr>
          </a:p>
        </p:txBody>
      </p:sp>
      <p:pic>
        <p:nvPicPr>
          <p:cNvPr id="7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C36976A9-7730-3EBA-5204-8C7B67187C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6203" y="1832318"/>
            <a:ext cx="12192000" cy="401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9195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E8022F-1F8E-DBF5-2D31-1386C9148734}"/>
              </a:ext>
            </a:extLst>
          </p:cNvPr>
          <p:cNvSpPr/>
          <p:nvPr/>
        </p:nvSpPr>
        <p:spPr>
          <a:xfrm>
            <a:off x="-26203" y="-7483"/>
            <a:ext cx="12307686" cy="16981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dirty="0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9DECBFA-9505-CBBA-C1CA-C9F853E2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73993">
            <a:off x="10216204" y="-1227776"/>
            <a:ext cx="2600601" cy="2652708"/>
          </a:xfrm>
          <a:prstGeom prst="rect">
            <a:avLst/>
          </a:prstGeom>
        </p:spPr>
      </p:pic>
      <p:pic>
        <p:nvPicPr>
          <p:cNvPr id="13" name="Picture 12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CF78BD49-4CC0-2229-055B-858CC491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41318DB-8B6E-F52A-F10D-9BEFE8E8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894" y="5772284"/>
            <a:ext cx="633853" cy="720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69E71-038F-1493-A29B-54467A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621" y="1141562"/>
            <a:ext cx="169100" cy="161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02D83-9415-4F25-01E8-1FEFB2B2F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773" y="457408"/>
            <a:ext cx="223629" cy="2236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820775-5810-AAF4-7800-912DFC2AA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7125"/>
            <a:ext cx="5811982" cy="3709838"/>
          </a:xfrm>
        </p:spPr>
        <p:txBody>
          <a:bodyPr/>
          <a:lstStyle/>
          <a:p>
            <a:pPr>
              <a:buBlip>
                <a:blip r:embed="rId7"/>
              </a:buBlip>
            </a:pPr>
            <a:r>
              <a:rPr lang="en-BR" dirty="0">
                <a:latin typeface="Heebo" pitchFamily="2" charset="-79"/>
                <a:cs typeface="Heebo" pitchFamily="2" charset="-79"/>
              </a:rPr>
              <a:t> </a:t>
            </a:r>
            <a:r>
              <a:rPr lang="en-US" dirty="0">
                <a:latin typeface="Heebo" pitchFamily="2" charset="-79"/>
                <a:cs typeface="Heebo" pitchFamily="2" charset="-79"/>
              </a:rPr>
              <a:t>Neste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caso</a:t>
            </a:r>
            <a:r>
              <a:rPr lang="en-US" dirty="0">
                <a:latin typeface="Heebo" pitchFamily="2" charset="-79"/>
                <a:cs typeface="Heebo" pitchFamily="2" charset="-79"/>
              </a:rPr>
              <a:t>,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como</a:t>
            </a:r>
            <a:r>
              <a:rPr lang="en-US" dirty="0">
                <a:latin typeface="Heebo" pitchFamily="2" charset="-79"/>
                <a:cs typeface="Heebo" pitchFamily="2" charset="-79"/>
              </a:rPr>
              <a:t> </a:t>
            </a:r>
            <a:r>
              <a:rPr lang="en-US" u="sng" dirty="0">
                <a:latin typeface="Heebo" pitchFamily="2" charset="-79"/>
                <a:cs typeface="Heebo" pitchFamily="2" charset="-79"/>
              </a:rPr>
              <a:t>não </a:t>
            </a:r>
            <a:r>
              <a:rPr lang="en-US" u="sng" dirty="0" err="1">
                <a:latin typeface="Heebo" pitchFamily="2" charset="-79"/>
                <a:cs typeface="Heebo" pitchFamily="2" charset="-79"/>
              </a:rPr>
              <a:t>especificamos</a:t>
            </a:r>
            <a:r>
              <a:rPr lang="en-US" dirty="0">
                <a:latin typeface="Heebo" pitchFamily="2" charset="-79"/>
                <a:cs typeface="Heebo" pitchFamily="2" charset="-79"/>
              </a:rPr>
              <a:t> a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implementação</a:t>
            </a:r>
            <a:r>
              <a:rPr lang="en-US" dirty="0">
                <a:latin typeface="Heebo" pitchFamily="2" charset="-79"/>
                <a:cs typeface="Heebo" pitchFamily="2" charset="-79"/>
              </a:rPr>
              <a:t>, sempre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será</a:t>
            </a:r>
            <a:r>
              <a:rPr lang="en-US" dirty="0">
                <a:latin typeface="Heebo" pitchFamily="2" charset="-79"/>
                <a:cs typeface="Heebo" pitchFamily="2" charset="-79"/>
              </a:rPr>
              <a:t>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retornado</a:t>
            </a:r>
            <a:r>
              <a:rPr lang="en-US" dirty="0">
                <a:latin typeface="Heebo" pitchFamily="2" charset="-79"/>
                <a:cs typeface="Heebo" pitchFamily="2" charset="-79"/>
              </a:rPr>
              <a:t> a </a:t>
            </a:r>
            <a:r>
              <a:rPr lang="en-US" b="1" dirty="0" err="1">
                <a:latin typeface="Heebo" pitchFamily="2" charset="-79"/>
                <a:cs typeface="Heebo" pitchFamily="2" charset="-79"/>
              </a:rPr>
              <a:t>última</a:t>
            </a:r>
            <a:r>
              <a:rPr lang="en-US" b="1" dirty="0">
                <a:latin typeface="Heebo" pitchFamily="2" charset="-79"/>
                <a:cs typeface="Heebo" pitchFamily="2" charset="-79"/>
              </a:rPr>
              <a:t> </a:t>
            </a:r>
            <a:r>
              <a:rPr lang="en-US" b="1" dirty="0" err="1">
                <a:latin typeface="Heebo" pitchFamily="2" charset="-79"/>
                <a:cs typeface="Heebo" pitchFamily="2" charset="-79"/>
              </a:rPr>
              <a:t>registrada</a:t>
            </a:r>
            <a:endParaRPr lang="en-US" b="1" dirty="0">
              <a:latin typeface="Heebo" pitchFamily="2" charset="-79"/>
              <a:cs typeface="Heebo" pitchFamily="2" charset="-79"/>
            </a:endParaRPr>
          </a:p>
          <a:p>
            <a:pPr>
              <a:buBlip>
                <a:blip r:embed="rId7"/>
              </a:buBlip>
            </a:pPr>
            <a:r>
              <a:rPr lang="en-US" dirty="0">
                <a:latin typeface="Heebo" pitchFamily="2" charset="-79"/>
                <a:cs typeface="Heebo" pitchFamily="2" charset="-79"/>
              </a:rPr>
              <a:t> No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exemplo</a:t>
            </a:r>
            <a:r>
              <a:rPr lang="en-US" dirty="0">
                <a:latin typeface="Heebo" pitchFamily="2" charset="-79"/>
                <a:cs typeface="Heebo" pitchFamily="2" charset="-79"/>
              </a:rPr>
              <a:t>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seria</a:t>
            </a:r>
            <a:r>
              <a:rPr lang="en-US" dirty="0">
                <a:latin typeface="Heebo" pitchFamily="2" charset="-79"/>
                <a:cs typeface="Heebo" pitchFamily="2" charset="-79"/>
              </a:rPr>
              <a:t> o </a:t>
            </a:r>
            <a:r>
              <a:rPr lang="en-US" b="1" dirty="0" err="1">
                <a:latin typeface="Heebo" pitchFamily="2" charset="-79"/>
                <a:cs typeface="Heebo" pitchFamily="2" charset="-79"/>
              </a:rPr>
              <a:t>ServiceTwo</a:t>
            </a:r>
            <a:endParaRPr lang="en-BR" b="1" dirty="0">
              <a:latin typeface="Heebo" pitchFamily="2" charset="-79"/>
              <a:cs typeface="Heebo" pitchFamily="2" charset="-79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68CB44-8B4D-C6C7-8E6F-2D5A3EF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Sempre o </a:t>
            </a:r>
            <a:r>
              <a:rPr lang="en-US" b="1" dirty="0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último</a:t>
            </a:r>
            <a:r>
              <a:rPr lang="en-US" b="1" dirty="0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…</a:t>
            </a:r>
            <a:endParaRPr lang="en-BR" b="1" dirty="0">
              <a:solidFill>
                <a:schemeClr val="bg2"/>
              </a:solidFill>
              <a:latin typeface="Heebo" pitchFamily="2" charset="-79"/>
              <a:cs typeface="Heebo" pitchFamily="2" charset="-79"/>
            </a:endParaRPr>
          </a:p>
        </p:txBody>
      </p:sp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0AF1C4C8-355F-BEDD-BB0A-E49C366135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7056" y="1457474"/>
            <a:ext cx="6124427" cy="545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4883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E8022F-1F8E-DBF5-2D31-1386C9148734}"/>
              </a:ext>
            </a:extLst>
          </p:cNvPr>
          <p:cNvSpPr/>
          <p:nvPr/>
        </p:nvSpPr>
        <p:spPr>
          <a:xfrm>
            <a:off x="-26203" y="-7483"/>
            <a:ext cx="12307686" cy="16981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dirty="0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9DECBFA-9505-CBBA-C1CA-C9F853E2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73993">
            <a:off x="10216204" y="-1227776"/>
            <a:ext cx="2600601" cy="2652708"/>
          </a:xfrm>
          <a:prstGeom prst="rect">
            <a:avLst/>
          </a:prstGeom>
        </p:spPr>
      </p:pic>
      <p:pic>
        <p:nvPicPr>
          <p:cNvPr id="13" name="Picture 12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CF78BD49-4CC0-2229-055B-858CC491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41318DB-8B6E-F52A-F10D-9BEFE8E8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894" y="5772284"/>
            <a:ext cx="633853" cy="720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69E71-038F-1493-A29B-54467A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621" y="1141562"/>
            <a:ext cx="169100" cy="161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02D83-9415-4F25-01E8-1FEFB2B2F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773" y="457408"/>
            <a:ext cx="223629" cy="22362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268CB44-8B4D-C6C7-8E6F-2D5A3EF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Inclusive </a:t>
            </a:r>
            <a:r>
              <a:rPr lang="en-US" b="1" dirty="0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pode</a:t>
            </a:r>
            <a:r>
              <a:rPr lang="en-US" b="1" dirty="0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 </a:t>
            </a:r>
            <a:r>
              <a:rPr lang="en-US" b="1" dirty="0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isto</a:t>
            </a:r>
            <a:r>
              <a:rPr lang="en-US" b="1" dirty="0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 </a:t>
            </a:r>
            <a:r>
              <a:rPr lang="en-US" b="1" dirty="0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aqui</a:t>
            </a:r>
            <a:r>
              <a:rPr lang="en-US" b="1" dirty="0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 👇</a:t>
            </a:r>
            <a:endParaRPr lang="en-BR" b="1" dirty="0">
              <a:solidFill>
                <a:schemeClr val="bg2"/>
              </a:solidFill>
              <a:latin typeface="Heebo" pitchFamily="2" charset="-79"/>
              <a:cs typeface="Heebo" pitchFamily="2" charset="-79"/>
            </a:endParaRPr>
          </a:p>
        </p:txBody>
      </p:sp>
      <p:pic>
        <p:nvPicPr>
          <p:cNvPr id="5" name="Imagem 4" descr="Texto&#10;&#10;Descrição gerada automaticamente com confiança baixa">
            <a:extLst>
              <a:ext uri="{FF2B5EF4-FFF2-40B4-BE49-F238E27FC236}">
                <a16:creationId xmlns:a16="http://schemas.microsoft.com/office/drawing/2014/main" id="{25A5A2E7-1372-9F4B-41C6-86C3C600B1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617574"/>
            <a:ext cx="12192000" cy="468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855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E8022F-1F8E-DBF5-2D31-1386C9148734}"/>
              </a:ext>
            </a:extLst>
          </p:cNvPr>
          <p:cNvSpPr/>
          <p:nvPr/>
        </p:nvSpPr>
        <p:spPr>
          <a:xfrm>
            <a:off x="-26203" y="-7483"/>
            <a:ext cx="12307686" cy="16981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dirty="0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9DECBFA-9505-CBBA-C1CA-C9F853E2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73993">
            <a:off x="10216204" y="-1227776"/>
            <a:ext cx="2600601" cy="2652708"/>
          </a:xfrm>
          <a:prstGeom prst="rect">
            <a:avLst/>
          </a:prstGeom>
        </p:spPr>
      </p:pic>
      <p:pic>
        <p:nvPicPr>
          <p:cNvPr id="13" name="Picture 12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CF78BD49-4CC0-2229-055B-858CC491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41318DB-8B6E-F52A-F10D-9BEFE8E8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894" y="5772284"/>
            <a:ext cx="633853" cy="720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69E71-038F-1493-A29B-54467A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621" y="1141562"/>
            <a:ext cx="169100" cy="161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02D83-9415-4F25-01E8-1FEFB2B2F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773" y="457408"/>
            <a:ext cx="223629" cy="22362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268CB44-8B4D-C6C7-8E6F-2D5A3EF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Inclusive </a:t>
            </a:r>
            <a:r>
              <a:rPr lang="en-US" b="1" dirty="0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pode</a:t>
            </a:r>
            <a:r>
              <a:rPr lang="en-US" b="1" dirty="0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 </a:t>
            </a:r>
            <a:r>
              <a:rPr lang="en-US" b="1" dirty="0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isto</a:t>
            </a:r>
            <a:r>
              <a:rPr lang="en-US" b="1" dirty="0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 </a:t>
            </a:r>
            <a:r>
              <a:rPr lang="en-US" b="1" dirty="0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aqui</a:t>
            </a:r>
            <a:r>
              <a:rPr lang="en-US" b="1" dirty="0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 👇</a:t>
            </a:r>
            <a:endParaRPr lang="en-BR" b="1" dirty="0">
              <a:solidFill>
                <a:schemeClr val="bg2"/>
              </a:solidFill>
              <a:latin typeface="Heebo" pitchFamily="2" charset="-79"/>
              <a:cs typeface="Heebo" pitchFamily="2" charset="-79"/>
            </a:endParaRPr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4E0B2EED-A68B-0E16-BF62-247AA6F3A6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15847" y="1804196"/>
            <a:ext cx="8059697" cy="4688679"/>
          </a:xfrm>
          <a:prstGeom prst="rect">
            <a:avLst/>
          </a:prstGeom>
        </p:spPr>
      </p:pic>
      <p:pic>
        <p:nvPicPr>
          <p:cNvPr id="8" name="Imagem 7" descr="Texto&#10;&#10;Descrição gerada automaticamente">
            <a:extLst>
              <a:ext uri="{FF2B5EF4-FFF2-40B4-BE49-F238E27FC236}">
                <a16:creationId xmlns:a16="http://schemas.microsoft.com/office/drawing/2014/main" id="{69222E67-FBD1-6CCF-F746-0289DB0FD1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6398" y="1990182"/>
            <a:ext cx="4720412" cy="424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62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17AABC3C-AB0A-6F09-BC08-A540015A8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7D3648-337A-F809-7BBD-DE204BACA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Heebo" pitchFamily="2" charset="-79"/>
                <a:cs typeface="Heebo" pitchFamily="2" charset="-79"/>
              </a:rPr>
              <a:t>Dependency Injection</a:t>
            </a:r>
            <a:endParaRPr lang="en-BR" b="1">
              <a:latin typeface="Heebo" pitchFamily="2" charset="-79"/>
              <a:cs typeface="Heebo" pitchFamily="2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FD0342-02D1-1521-0720-19F6177F5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Heebo" pitchFamily="2" charset="-79"/>
                <a:cs typeface="Heebo" pitchFamily="2" charset="-79"/>
              </a:rPr>
              <a:t>Um </a:t>
            </a:r>
            <a:r>
              <a:rPr lang="en-US" err="1">
                <a:latin typeface="Heebo" pitchFamily="2" charset="-79"/>
                <a:cs typeface="Heebo" pitchFamily="2" charset="-79"/>
              </a:rPr>
              <a:t>termo</a:t>
            </a:r>
            <a:r>
              <a:rPr lang="en-US">
                <a:latin typeface="Heebo" pitchFamily="2" charset="-79"/>
                <a:cs typeface="Heebo" pitchFamily="2" charset="-79"/>
              </a:rPr>
              <a:t> </a:t>
            </a:r>
            <a:r>
              <a:rPr lang="en-US" err="1">
                <a:latin typeface="Heebo" pitchFamily="2" charset="-79"/>
                <a:cs typeface="Heebo" pitchFamily="2" charset="-79"/>
              </a:rPr>
              <a:t>bem</a:t>
            </a:r>
            <a:r>
              <a:rPr lang="en-US">
                <a:latin typeface="Heebo" pitchFamily="2" charset="-79"/>
                <a:cs typeface="Heebo" pitchFamily="2" charset="-79"/>
              </a:rPr>
              <a:t> </a:t>
            </a:r>
            <a:r>
              <a:rPr lang="en-US" err="1">
                <a:latin typeface="Heebo" pitchFamily="2" charset="-79"/>
                <a:cs typeface="Heebo" pitchFamily="2" charset="-79"/>
              </a:rPr>
              <a:t>confuso</a:t>
            </a:r>
            <a:r>
              <a:rPr lang="en-US">
                <a:latin typeface="Heebo" pitchFamily="2" charset="-79"/>
                <a:cs typeface="Heebo" pitchFamily="2" charset="-79"/>
              </a:rPr>
              <a:t>💉</a:t>
            </a:r>
            <a:endParaRPr lang="en-BR">
              <a:latin typeface="Heebo" pitchFamily="2" charset="-79"/>
              <a:cs typeface="Heebo" pitchFamily="2" charset="-79"/>
            </a:endParaRPr>
          </a:p>
        </p:txBody>
      </p:sp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5E673E69-CF8F-9328-E5C8-5454337A1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784370">
            <a:off x="9502464" y="-102938"/>
            <a:ext cx="2887838" cy="2945700"/>
          </a:xfrm>
          <a:prstGeom prst="rect">
            <a:avLst/>
          </a:prstGeom>
        </p:spPr>
      </p:pic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ECD5EEC1-2F06-DF7F-9F0A-F363E339B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24" y="449035"/>
            <a:ext cx="633853" cy="7205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79B01D-5BF8-7AD1-068D-E555DD297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6300" y="3895650"/>
            <a:ext cx="279400" cy="266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024D1F-BC57-A407-D8E5-78ACAB02EE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1100" y="3895650"/>
            <a:ext cx="279400" cy="266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A5AC81-2A79-8A3C-F01B-77EC26A65F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2383" y="2115024"/>
            <a:ext cx="146483" cy="1464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BB6C07-8D72-4D34-6D2D-43118803F7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7986" y="2367171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7685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E8022F-1F8E-DBF5-2D31-1386C9148734}"/>
              </a:ext>
            </a:extLst>
          </p:cNvPr>
          <p:cNvSpPr/>
          <p:nvPr/>
        </p:nvSpPr>
        <p:spPr>
          <a:xfrm>
            <a:off x="-26203" y="-7483"/>
            <a:ext cx="12307686" cy="16981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dirty="0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9DECBFA-9505-CBBA-C1CA-C9F853E2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73993">
            <a:off x="10216204" y="-1227776"/>
            <a:ext cx="2600601" cy="2652708"/>
          </a:xfrm>
          <a:prstGeom prst="rect">
            <a:avLst/>
          </a:prstGeom>
        </p:spPr>
      </p:pic>
      <p:pic>
        <p:nvPicPr>
          <p:cNvPr id="13" name="Picture 12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CF78BD49-4CC0-2229-055B-858CC491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41318DB-8B6E-F52A-F10D-9BEFE8E8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894" y="5772284"/>
            <a:ext cx="633853" cy="720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69E71-038F-1493-A29B-54467A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621" y="1141562"/>
            <a:ext cx="169100" cy="161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02D83-9415-4F25-01E8-1FEFB2B2F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773" y="457408"/>
            <a:ext cx="223629" cy="2236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820775-5810-AAF4-7800-912DFC2AA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7125"/>
            <a:ext cx="5811982" cy="3709838"/>
          </a:xfrm>
        </p:spPr>
        <p:txBody>
          <a:bodyPr/>
          <a:lstStyle/>
          <a:p>
            <a:pPr>
              <a:buBlip>
                <a:blip r:embed="rId7"/>
              </a:buBlip>
            </a:pPr>
            <a:r>
              <a:rPr lang="en-BR" dirty="0">
                <a:latin typeface="Heebo" pitchFamily="2" charset="-79"/>
                <a:cs typeface="Heebo" pitchFamily="2" charset="-79"/>
              </a:rPr>
              <a:t>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Os</a:t>
            </a:r>
            <a:r>
              <a:rPr lang="en-US" dirty="0">
                <a:latin typeface="Heebo" pitchFamily="2" charset="-79"/>
                <a:cs typeface="Heebo" pitchFamily="2" charset="-79"/>
              </a:rPr>
              <a:t>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serviços</a:t>
            </a:r>
            <a:r>
              <a:rPr lang="en-US" u="sng" dirty="0">
                <a:latin typeface="Heebo" pitchFamily="2" charset="-79"/>
                <a:cs typeface="Heebo" pitchFamily="2" charset="-79"/>
              </a:rPr>
              <a:t> </a:t>
            </a:r>
            <a:r>
              <a:rPr lang="en-US" u="sng" dirty="0" err="1">
                <a:latin typeface="Heebo" pitchFamily="2" charset="-79"/>
                <a:cs typeface="Heebo" pitchFamily="2" charset="-79"/>
              </a:rPr>
              <a:t>estão</a:t>
            </a:r>
            <a:r>
              <a:rPr lang="en-US" u="sng" dirty="0">
                <a:latin typeface="Heebo" pitchFamily="2" charset="-79"/>
                <a:cs typeface="Heebo" pitchFamily="2" charset="-79"/>
              </a:rPr>
              <a:t> </a:t>
            </a:r>
            <a:r>
              <a:rPr lang="en-US" u="sng" dirty="0" err="1">
                <a:latin typeface="Heebo" pitchFamily="2" charset="-79"/>
                <a:cs typeface="Heebo" pitchFamily="2" charset="-79"/>
              </a:rPr>
              <a:t>sendo</a:t>
            </a:r>
            <a:r>
              <a:rPr lang="en-US" u="sng" dirty="0">
                <a:latin typeface="Heebo" pitchFamily="2" charset="-79"/>
                <a:cs typeface="Heebo" pitchFamily="2" charset="-79"/>
              </a:rPr>
              <a:t> </a:t>
            </a:r>
            <a:r>
              <a:rPr lang="en-US" u="sng" dirty="0" err="1">
                <a:latin typeface="Heebo" pitchFamily="2" charset="-79"/>
                <a:cs typeface="Heebo" pitchFamily="2" charset="-79"/>
              </a:rPr>
              <a:t>registrados</a:t>
            </a:r>
            <a:endParaRPr lang="en-US" u="sng" dirty="0">
              <a:latin typeface="Heebo" pitchFamily="2" charset="-79"/>
              <a:cs typeface="Heebo" pitchFamily="2" charset="-79"/>
            </a:endParaRPr>
          </a:p>
          <a:p>
            <a:pPr>
              <a:buBlip>
                <a:blip r:embed="rId7"/>
              </a:buBlip>
            </a:pPr>
            <a:r>
              <a:rPr lang="en-US" dirty="0">
                <a:latin typeface="Heebo" pitchFamily="2" charset="-79"/>
                <a:cs typeface="Heebo" pitchFamily="2" charset="-79"/>
              </a:rPr>
              <a:t>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Porém</a:t>
            </a:r>
            <a:r>
              <a:rPr lang="en-US" dirty="0">
                <a:latin typeface="Heebo" pitchFamily="2" charset="-79"/>
                <a:cs typeface="Heebo" pitchFamily="2" charset="-79"/>
              </a:rPr>
              <a:t> o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comportamento</a:t>
            </a:r>
            <a:r>
              <a:rPr lang="en-US" dirty="0">
                <a:latin typeface="Heebo" pitchFamily="2" charset="-79"/>
                <a:cs typeface="Heebo" pitchFamily="2" charset="-79"/>
              </a:rPr>
              <a:t>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quando</a:t>
            </a:r>
            <a:r>
              <a:rPr lang="en-US" dirty="0">
                <a:latin typeface="Heebo" pitchFamily="2" charset="-79"/>
                <a:cs typeface="Heebo" pitchFamily="2" charset="-79"/>
              </a:rPr>
              <a:t>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resolvemos</a:t>
            </a:r>
            <a:r>
              <a:rPr lang="en-US" dirty="0">
                <a:latin typeface="Heebo" pitchFamily="2" charset="-79"/>
                <a:cs typeface="Heebo" pitchFamily="2" charset="-79"/>
              </a:rPr>
              <a:t> um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serviço</a:t>
            </a:r>
            <a:r>
              <a:rPr lang="en-US" dirty="0">
                <a:latin typeface="Heebo" pitchFamily="2" charset="-79"/>
                <a:cs typeface="Heebo" pitchFamily="2" charset="-79"/>
              </a:rPr>
              <a:t> é de </a:t>
            </a:r>
            <a:r>
              <a:rPr lang="en-US" b="1" dirty="0" err="1">
                <a:latin typeface="Heebo" pitchFamily="2" charset="-79"/>
                <a:cs typeface="Heebo" pitchFamily="2" charset="-79"/>
              </a:rPr>
              <a:t>obter</a:t>
            </a:r>
            <a:r>
              <a:rPr lang="en-US" b="1" dirty="0">
                <a:latin typeface="Heebo" pitchFamily="2" charset="-79"/>
                <a:cs typeface="Heebo" pitchFamily="2" charset="-79"/>
              </a:rPr>
              <a:t> </a:t>
            </a:r>
            <a:r>
              <a:rPr lang="en-US" b="1" dirty="0" err="1">
                <a:latin typeface="Heebo" pitchFamily="2" charset="-79"/>
                <a:cs typeface="Heebo" pitchFamily="2" charset="-79"/>
              </a:rPr>
              <a:t>apenas</a:t>
            </a:r>
            <a:r>
              <a:rPr lang="en-US" b="1" dirty="0">
                <a:latin typeface="Heebo" pitchFamily="2" charset="-79"/>
                <a:cs typeface="Heebo" pitchFamily="2" charset="-79"/>
              </a:rPr>
              <a:t> o </a:t>
            </a:r>
            <a:r>
              <a:rPr lang="en-US" b="1" dirty="0" err="1">
                <a:latin typeface="Heebo" pitchFamily="2" charset="-79"/>
                <a:cs typeface="Heebo" pitchFamily="2" charset="-79"/>
              </a:rPr>
              <a:t>último</a:t>
            </a:r>
            <a:endParaRPr lang="en-BR" b="1" dirty="0">
              <a:latin typeface="Heebo" pitchFamily="2" charset="-79"/>
              <a:cs typeface="Heebo" pitchFamily="2" charset="-79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68CB44-8B4D-C6C7-8E6F-2D5A3EF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Em</a:t>
            </a:r>
            <a:r>
              <a:rPr lang="en-US" b="1" dirty="0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 </a:t>
            </a:r>
            <a:r>
              <a:rPr lang="en-US" b="1" dirty="0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resumo</a:t>
            </a:r>
            <a:r>
              <a:rPr lang="en-US" b="1" dirty="0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…</a:t>
            </a:r>
            <a:endParaRPr lang="en-BR" b="1" dirty="0">
              <a:solidFill>
                <a:schemeClr val="bg2"/>
              </a:solidFill>
              <a:latin typeface="Heebo" pitchFamily="2" charset="-79"/>
              <a:cs typeface="Heebo" pitchFamily="2" charset="-79"/>
            </a:endParaRPr>
          </a:p>
        </p:txBody>
      </p:sp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0AF1C4C8-355F-BEDD-BB0A-E49C366135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7056" y="1457474"/>
            <a:ext cx="6124427" cy="545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244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E8022F-1F8E-DBF5-2D31-1386C9148734}"/>
              </a:ext>
            </a:extLst>
          </p:cNvPr>
          <p:cNvSpPr/>
          <p:nvPr/>
        </p:nvSpPr>
        <p:spPr>
          <a:xfrm>
            <a:off x="-26203" y="-7483"/>
            <a:ext cx="12307686" cy="16981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dirty="0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9DECBFA-9505-CBBA-C1CA-C9F853E2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73993">
            <a:off x="10216204" y="-1227776"/>
            <a:ext cx="2600601" cy="2652708"/>
          </a:xfrm>
          <a:prstGeom prst="rect">
            <a:avLst/>
          </a:prstGeom>
        </p:spPr>
      </p:pic>
      <p:pic>
        <p:nvPicPr>
          <p:cNvPr id="13" name="Picture 12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CF78BD49-4CC0-2229-055B-858CC491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41318DB-8B6E-F52A-F10D-9BEFE8E8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894" y="5772284"/>
            <a:ext cx="633853" cy="720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69E71-038F-1493-A29B-54467A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621" y="1141562"/>
            <a:ext cx="169100" cy="161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02D83-9415-4F25-01E8-1FEFB2B2F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773" y="457408"/>
            <a:ext cx="223629" cy="2236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820775-5810-AAF4-7800-912DFC2AA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7125"/>
            <a:ext cx="7543800" cy="3709838"/>
          </a:xfrm>
        </p:spPr>
        <p:txBody>
          <a:bodyPr/>
          <a:lstStyle/>
          <a:p>
            <a:pPr>
              <a:buBlip>
                <a:blip r:embed="rId7"/>
              </a:buBlip>
            </a:pPr>
            <a:r>
              <a:rPr lang="en-BR" dirty="0">
                <a:latin typeface="Heebo" pitchFamily="2" charset="-79"/>
                <a:cs typeface="Heebo" pitchFamily="2" charset="-79"/>
              </a:rPr>
              <a:t>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Descreve</a:t>
            </a:r>
            <a:r>
              <a:rPr lang="en-US" dirty="0">
                <a:latin typeface="Heebo" pitchFamily="2" charset="-79"/>
                <a:cs typeface="Heebo" pitchFamily="2" charset="-79"/>
              </a:rPr>
              <a:t> </a:t>
            </a:r>
            <a:r>
              <a:rPr lang="en-US" b="1" dirty="0" err="1">
                <a:latin typeface="Heebo" pitchFamily="2" charset="-79"/>
                <a:cs typeface="Heebo" pitchFamily="2" charset="-79"/>
              </a:rPr>
              <a:t>como</a:t>
            </a:r>
            <a:r>
              <a:rPr lang="en-US" b="1" dirty="0">
                <a:latin typeface="Heebo" pitchFamily="2" charset="-79"/>
                <a:cs typeface="Heebo" pitchFamily="2" charset="-79"/>
              </a:rPr>
              <a:t> resolver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uma</a:t>
            </a:r>
            <a:r>
              <a:rPr lang="en-US" dirty="0">
                <a:latin typeface="Heebo" pitchFamily="2" charset="-79"/>
                <a:cs typeface="Heebo" pitchFamily="2" charset="-79"/>
              </a:rPr>
              <a:t>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dependência</a:t>
            </a:r>
            <a:endParaRPr lang="en-US" dirty="0">
              <a:latin typeface="Heebo" pitchFamily="2" charset="-79"/>
              <a:cs typeface="Heebo" pitchFamily="2" charset="-79"/>
            </a:endParaRPr>
          </a:p>
          <a:p>
            <a:pPr>
              <a:buBlip>
                <a:blip r:embed="rId7"/>
              </a:buBlip>
            </a:pPr>
            <a:endParaRPr lang="en-US" dirty="0">
              <a:latin typeface="Heebo" pitchFamily="2" charset="-79"/>
              <a:cs typeface="Heebo" pitchFamily="2" charset="-79"/>
            </a:endParaRPr>
          </a:p>
          <a:p>
            <a:pPr>
              <a:buBlip>
                <a:blip r:embed="rId7"/>
              </a:buBlip>
            </a:pPr>
            <a:r>
              <a:rPr lang="en-US" b="1" dirty="0">
                <a:latin typeface="Heebo" pitchFamily="2" charset="-79"/>
                <a:cs typeface="Heebo" pitchFamily="2" charset="-79"/>
              </a:rPr>
              <a:t>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Determina</a:t>
            </a:r>
            <a:r>
              <a:rPr lang="en-US" dirty="0">
                <a:latin typeface="Heebo" pitchFamily="2" charset="-79"/>
                <a:cs typeface="Heebo" pitchFamily="2" charset="-79"/>
              </a:rPr>
              <a:t> o </a:t>
            </a:r>
            <a:r>
              <a:rPr lang="en-US" b="1" dirty="0" err="1">
                <a:latin typeface="Heebo" pitchFamily="2" charset="-79"/>
                <a:cs typeface="Heebo" pitchFamily="2" charset="-79"/>
              </a:rPr>
              <a:t>tipo</a:t>
            </a:r>
            <a:r>
              <a:rPr lang="en-US" dirty="0">
                <a:latin typeface="Heebo" pitchFamily="2" charset="-79"/>
                <a:cs typeface="Heebo" pitchFamily="2" charset="-79"/>
              </a:rPr>
              <a:t> e </a:t>
            </a:r>
            <a:r>
              <a:rPr lang="en-US" b="1" dirty="0">
                <a:latin typeface="Heebo" pitchFamily="2" charset="-79"/>
                <a:cs typeface="Heebo" pitchFamily="2" charset="-79"/>
              </a:rPr>
              <a:t>tempo de </a:t>
            </a:r>
            <a:r>
              <a:rPr lang="en-US" b="1" dirty="0" err="1">
                <a:latin typeface="Heebo" pitchFamily="2" charset="-79"/>
                <a:cs typeface="Heebo" pitchFamily="2" charset="-79"/>
              </a:rPr>
              <a:t>vida</a:t>
            </a:r>
            <a:r>
              <a:rPr lang="en-US" b="1" dirty="0">
                <a:latin typeface="Heebo" pitchFamily="2" charset="-79"/>
                <a:cs typeface="Heebo" pitchFamily="2" charset="-79"/>
              </a:rPr>
              <a:t> </a:t>
            </a:r>
            <a:r>
              <a:rPr lang="en-US" dirty="0">
                <a:latin typeface="Heebo" pitchFamily="2" charset="-79"/>
                <a:cs typeface="Heebo" pitchFamily="2" charset="-79"/>
              </a:rPr>
              <a:t>dela</a:t>
            </a:r>
          </a:p>
          <a:p>
            <a:pPr>
              <a:buBlip>
                <a:blip r:embed="rId7"/>
              </a:buBlip>
            </a:pPr>
            <a:endParaRPr lang="en-US" dirty="0">
              <a:latin typeface="Heebo" pitchFamily="2" charset="-79"/>
              <a:cs typeface="Heebo" pitchFamily="2" charset="-79"/>
            </a:endParaRPr>
          </a:p>
          <a:p>
            <a:pPr>
              <a:buBlip>
                <a:blip r:embed="rId7"/>
              </a:buBlip>
            </a:pPr>
            <a:r>
              <a:rPr lang="en-US" dirty="0">
                <a:latin typeface="Heebo" pitchFamily="2" charset="-79"/>
                <a:cs typeface="Heebo" pitchFamily="2" charset="-79"/>
              </a:rPr>
              <a:t> </a:t>
            </a:r>
            <a:r>
              <a:rPr lang="en-US" i="1" dirty="0" err="1">
                <a:latin typeface="Heebo" pitchFamily="2" charset="-79"/>
                <a:cs typeface="Heebo" pitchFamily="2" charset="-79"/>
              </a:rPr>
              <a:t>AddTransient</a:t>
            </a:r>
            <a:r>
              <a:rPr lang="en-US" dirty="0">
                <a:latin typeface="Heebo" pitchFamily="2" charset="-79"/>
                <a:cs typeface="Heebo" pitchFamily="2" charset="-79"/>
              </a:rPr>
              <a:t>, </a:t>
            </a:r>
            <a:r>
              <a:rPr lang="en-US" i="1" dirty="0" err="1">
                <a:latin typeface="Heebo" pitchFamily="2" charset="-79"/>
                <a:cs typeface="Heebo" pitchFamily="2" charset="-79"/>
              </a:rPr>
              <a:t>AddScoped</a:t>
            </a:r>
            <a:r>
              <a:rPr lang="en-US" dirty="0">
                <a:latin typeface="Heebo" pitchFamily="2" charset="-79"/>
                <a:cs typeface="Heebo" pitchFamily="2" charset="-79"/>
              </a:rPr>
              <a:t> e </a:t>
            </a:r>
            <a:r>
              <a:rPr lang="en-US" i="1" dirty="0" err="1">
                <a:latin typeface="Heebo" pitchFamily="2" charset="-79"/>
                <a:cs typeface="Heebo" pitchFamily="2" charset="-79"/>
              </a:rPr>
              <a:t>AddSingleton</a:t>
            </a:r>
            <a:r>
              <a:rPr lang="en-US" dirty="0">
                <a:latin typeface="Heebo" pitchFamily="2" charset="-79"/>
                <a:cs typeface="Heebo" pitchFamily="2" charset="-79"/>
              </a:rPr>
              <a:t>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são</a:t>
            </a:r>
            <a:r>
              <a:rPr lang="en-US" dirty="0">
                <a:latin typeface="Heebo" pitchFamily="2" charset="-79"/>
                <a:cs typeface="Heebo" pitchFamily="2" charset="-79"/>
              </a:rPr>
              <a:t> “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wrapers</a:t>
            </a:r>
            <a:r>
              <a:rPr lang="en-US" dirty="0">
                <a:latin typeface="Heebo" pitchFamily="2" charset="-79"/>
                <a:cs typeface="Heebo" pitchFamily="2" charset="-79"/>
              </a:rPr>
              <a:t>”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deste</a:t>
            </a:r>
            <a:r>
              <a:rPr lang="en-US" dirty="0">
                <a:latin typeface="Heebo" pitchFamily="2" charset="-79"/>
                <a:cs typeface="Heebo" pitchFamily="2" charset="-79"/>
              </a:rPr>
              <a:t> item</a:t>
            </a:r>
            <a:endParaRPr lang="en-BR" dirty="0">
              <a:latin typeface="Heebo" pitchFamily="2" charset="-79"/>
              <a:cs typeface="Heebo" pitchFamily="2" charset="-79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68CB44-8B4D-C6C7-8E6F-2D5A3EF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Service Descriptor</a:t>
            </a:r>
            <a:endParaRPr lang="en-BR" b="1" dirty="0">
              <a:solidFill>
                <a:schemeClr val="bg2"/>
              </a:solidFill>
              <a:latin typeface="Heebo" pitchFamily="2" charset="-79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347004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E8022F-1F8E-DBF5-2D31-1386C9148734}"/>
              </a:ext>
            </a:extLst>
          </p:cNvPr>
          <p:cNvSpPr/>
          <p:nvPr/>
        </p:nvSpPr>
        <p:spPr>
          <a:xfrm>
            <a:off x="-26203" y="-7483"/>
            <a:ext cx="12307686" cy="16981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dirty="0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9DECBFA-9505-CBBA-C1CA-C9F853E2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73993">
            <a:off x="10216204" y="-1227776"/>
            <a:ext cx="2600601" cy="2652708"/>
          </a:xfrm>
          <a:prstGeom prst="rect">
            <a:avLst/>
          </a:prstGeom>
        </p:spPr>
      </p:pic>
      <p:pic>
        <p:nvPicPr>
          <p:cNvPr id="13" name="Picture 12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CF78BD49-4CC0-2229-055B-858CC491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41318DB-8B6E-F52A-F10D-9BEFE8E8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894" y="5772284"/>
            <a:ext cx="633853" cy="720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69E71-038F-1493-A29B-54467A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621" y="1141562"/>
            <a:ext cx="169100" cy="161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02D83-9415-4F25-01E8-1FEFB2B2F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773" y="457408"/>
            <a:ext cx="223629" cy="22362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268CB44-8B4D-C6C7-8E6F-2D5A3EF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Service Descriptor</a:t>
            </a:r>
            <a:endParaRPr lang="en-BR" b="1" dirty="0">
              <a:solidFill>
                <a:schemeClr val="bg2"/>
              </a:solidFill>
              <a:latin typeface="Heebo" pitchFamily="2" charset="-79"/>
              <a:cs typeface="Heebo" pitchFamily="2" charset="-79"/>
            </a:endParaRP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E79B3F3A-6091-0DEA-13F0-D38FA200E3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222269"/>
            <a:ext cx="12192000" cy="575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541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E8022F-1F8E-DBF5-2D31-1386C9148734}"/>
              </a:ext>
            </a:extLst>
          </p:cNvPr>
          <p:cNvSpPr/>
          <p:nvPr/>
        </p:nvSpPr>
        <p:spPr>
          <a:xfrm>
            <a:off x="-26203" y="-7483"/>
            <a:ext cx="12307686" cy="16981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dirty="0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9DECBFA-9505-CBBA-C1CA-C9F853E2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73993">
            <a:off x="10216204" y="-1227776"/>
            <a:ext cx="2600601" cy="2652708"/>
          </a:xfrm>
          <a:prstGeom prst="rect">
            <a:avLst/>
          </a:prstGeom>
        </p:spPr>
      </p:pic>
      <p:pic>
        <p:nvPicPr>
          <p:cNvPr id="13" name="Picture 12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CF78BD49-4CC0-2229-055B-858CC491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41318DB-8B6E-F52A-F10D-9BEFE8E8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894" y="5772284"/>
            <a:ext cx="633853" cy="720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69E71-038F-1493-A29B-54467A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621" y="1141562"/>
            <a:ext cx="169100" cy="161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02D83-9415-4F25-01E8-1FEFB2B2F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773" y="457408"/>
            <a:ext cx="223629" cy="2236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820775-5810-AAF4-7800-912DFC2AA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7125"/>
            <a:ext cx="7543800" cy="3709838"/>
          </a:xfrm>
        </p:spPr>
        <p:txBody>
          <a:bodyPr/>
          <a:lstStyle/>
          <a:p>
            <a:pPr>
              <a:buBlip>
                <a:blip r:embed="rId7"/>
              </a:buBlip>
            </a:pPr>
            <a:r>
              <a:rPr lang="en-BR" dirty="0">
                <a:latin typeface="Heebo" pitchFamily="2" charset="-79"/>
                <a:cs typeface="Heebo" pitchFamily="2" charset="-79"/>
              </a:rPr>
              <a:t>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Inverte</a:t>
            </a:r>
            <a:r>
              <a:rPr lang="en-US" dirty="0">
                <a:latin typeface="Heebo" pitchFamily="2" charset="-79"/>
                <a:cs typeface="Heebo" pitchFamily="2" charset="-79"/>
              </a:rPr>
              <a:t> o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comportamento</a:t>
            </a:r>
            <a:endParaRPr lang="en-US" dirty="0">
              <a:latin typeface="Heebo" pitchFamily="2" charset="-79"/>
              <a:cs typeface="Heebo" pitchFamily="2" charset="-79"/>
            </a:endParaRPr>
          </a:p>
          <a:p>
            <a:pPr>
              <a:buBlip>
                <a:blip r:embed="rId7"/>
              </a:buBlip>
            </a:pPr>
            <a:r>
              <a:rPr lang="en-US" dirty="0">
                <a:latin typeface="Heebo" pitchFamily="2" charset="-79"/>
                <a:cs typeface="Heebo" pitchFamily="2" charset="-79"/>
              </a:rPr>
              <a:t> Não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dá</a:t>
            </a:r>
            <a:r>
              <a:rPr lang="en-US" dirty="0">
                <a:latin typeface="Heebo" pitchFamily="2" charset="-79"/>
                <a:cs typeface="Heebo" pitchFamily="2" charset="-79"/>
              </a:rPr>
              <a:t>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erro</a:t>
            </a:r>
            <a:r>
              <a:rPr lang="en-US" dirty="0">
                <a:latin typeface="Heebo" pitchFamily="2" charset="-79"/>
                <a:cs typeface="Heebo" pitchFamily="2" charset="-79"/>
              </a:rPr>
              <a:t>, mas não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duplica</a:t>
            </a:r>
            <a:endParaRPr lang="en-US" dirty="0">
              <a:latin typeface="Heebo" pitchFamily="2" charset="-79"/>
              <a:cs typeface="Heebo" pitchFamily="2" charset="-79"/>
            </a:endParaRPr>
          </a:p>
          <a:p>
            <a:pPr>
              <a:buBlip>
                <a:blip r:embed="rId7"/>
              </a:buBlip>
            </a:pPr>
            <a:r>
              <a:rPr lang="en-US" dirty="0">
                <a:latin typeface="Heebo" pitchFamily="2" charset="-79"/>
                <a:cs typeface="Heebo" pitchFamily="2" charset="-79"/>
              </a:rPr>
              <a:t>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Compara</a:t>
            </a:r>
            <a:r>
              <a:rPr lang="en-US" dirty="0">
                <a:latin typeface="Heebo" pitchFamily="2" charset="-79"/>
                <a:cs typeface="Heebo" pitchFamily="2" charset="-79"/>
              </a:rPr>
              <a:t>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apenas</a:t>
            </a:r>
            <a:r>
              <a:rPr lang="en-US" dirty="0">
                <a:latin typeface="Heebo" pitchFamily="2" charset="-79"/>
                <a:cs typeface="Heebo" pitchFamily="2" charset="-79"/>
              </a:rPr>
              <a:t> a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abstração</a:t>
            </a:r>
            <a:endParaRPr lang="en-US" dirty="0">
              <a:latin typeface="Heebo" pitchFamily="2" charset="-79"/>
              <a:cs typeface="Heebo" pitchFamily="2" charset="-79"/>
            </a:endParaRPr>
          </a:p>
          <a:p>
            <a:pPr lvl="1">
              <a:buBlip>
                <a:blip r:embed="rId7"/>
              </a:buBlip>
            </a:pPr>
            <a:r>
              <a:rPr lang="en-US" dirty="0">
                <a:latin typeface="Heebo" pitchFamily="2" charset="-79"/>
                <a:cs typeface="Heebo" pitchFamily="2" charset="-79"/>
              </a:rPr>
              <a:t> Não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registra</a:t>
            </a:r>
            <a:r>
              <a:rPr lang="en-US" dirty="0">
                <a:latin typeface="Heebo" pitchFamily="2" charset="-79"/>
                <a:cs typeface="Heebo" pitchFamily="2" charset="-79"/>
              </a:rPr>
              <a:t>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duas</a:t>
            </a:r>
            <a:r>
              <a:rPr lang="en-US" dirty="0">
                <a:latin typeface="Heebo" pitchFamily="2" charset="-79"/>
                <a:cs typeface="Heebo" pitchFamily="2" charset="-79"/>
              </a:rPr>
              <a:t>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implementações</a:t>
            </a:r>
            <a:r>
              <a:rPr lang="en-US" dirty="0">
                <a:latin typeface="Heebo" pitchFamily="2" charset="-79"/>
                <a:cs typeface="Heebo" pitchFamily="2" charset="-79"/>
              </a:rPr>
              <a:t> para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uma</a:t>
            </a:r>
            <a:r>
              <a:rPr lang="en-US" dirty="0">
                <a:latin typeface="Heebo" pitchFamily="2" charset="-79"/>
                <a:cs typeface="Heebo" pitchFamily="2" charset="-79"/>
              </a:rPr>
              <a:t>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mesma</a:t>
            </a:r>
            <a:r>
              <a:rPr lang="en-US" dirty="0">
                <a:latin typeface="Heebo" pitchFamily="2" charset="-79"/>
                <a:cs typeface="Heebo" pitchFamily="2" charset="-79"/>
              </a:rPr>
              <a:t>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abstração</a:t>
            </a:r>
            <a:r>
              <a:rPr lang="en-US" dirty="0">
                <a:latin typeface="Heebo" pitchFamily="2" charset="-79"/>
                <a:cs typeface="Heebo" pitchFamily="2" charset="-79"/>
              </a:rPr>
              <a:t> (Interface)</a:t>
            </a:r>
            <a:endParaRPr lang="en-BR" dirty="0">
              <a:latin typeface="Heebo" pitchFamily="2" charset="-79"/>
              <a:cs typeface="Heebo" pitchFamily="2" charset="-79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68CB44-8B4D-C6C7-8E6F-2D5A3EF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TryAdd</a:t>
            </a:r>
            <a:r>
              <a:rPr lang="en-US" b="1" dirty="0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*</a:t>
            </a:r>
            <a:endParaRPr lang="en-BR" b="1" dirty="0">
              <a:solidFill>
                <a:schemeClr val="bg2"/>
              </a:solidFill>
              <a:latin typeface="Heebo" pitchFamily="2" charset="-79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24631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E8022F-1F8E-DBF5-2D31-1386C9148734}"/>
              </a:ext>
            </a:extLst>
          </p:cNvPr>
          <p:cNvSpPr/>
          <p:nvPr/>
        </p:nvSpPr>
        <p:spPr>
          <a:xfrm>
            <a:off x="-26203" y="-7483"/>
            <a:ext cx="12307686" cy="16981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dirty="0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9DECBFA-9505-CBBA-C1CA-C9F853E2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73993">
            <a:off x="10216204" y="-1227776"/>
            <a:ext cx="2600601" cy="2652708"/>
          </a:xfrm>
          <a:prstGeom prst="rect">
            <a:avLst/>
          </a:prstGeom>
        </p:spPr>
      </p:pic>
      <p:pic>
        <p:nvPicPr>
          <p:cNvPr id="13" name="Picture 12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CF78BD49-4CC0-2229-055B-858CC491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41318DB-8B6E-F52A-F10D-9BEFE8E8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894" y="5772284"/>
            <a:ext cx="633853" cy="720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69E71-038F-1493-A29B-54467A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621" y="1141562"/>
            <a:ext cx="169100" cy="161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02D83-9415-4F25-01E8-1FEFB2B2F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773" y="457408"/>
            <a:ext cx="223629" cy="22362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268CB44-8B4D-C6C7-8E6F-2D5A3EF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TryAdd</a:t>
            </a:r>
            <a:r>
              <a:rPr lang="en-US" b="1" dirty="0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*</a:t>
            </a:r>
            <a:endParaRPr lang="en-BR" b="1" dirty="0">
              <a:solidFill>
                <a:schemeClr val="bg2"/>
              </a:solidFill>
              <a:latin typeface="Heebo" pitchFamily="2" charset="-79"/>
              <a:cs typeface="Heebo" pitchFamily="2" charset="-79"/>
            </a:endParaRPr>
          </a:p>
        </p:txBody>
      </p:sp>
      <p:pic>
        <p:nvPicPr>
          <p:cNvPr id="11" name="Imagem 10" descr="Texto&#10;&#10;Descrição gerada automaticamente com confiança baixa">
            <a:extLst>
              <a:ext uri="{FF2B5EF4-FFF2-40B4-BE49-F238E27FC236}">
                <a16:creationId xmlns:a16="http://schemas.microsoft.com/office/drawing/2014/main" id="{F214B276-9884-614F-FC0B-1565832237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6203" y="1457474"/>
            <a:ext cx="12192000" cy="460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2745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E8022F-1F8E-DBF5-2D31-1386C9148734}"/>
              </a:ext>
            </a:extLst>
          </p:cNvPr>
          <p:cNvSpPr/>
          <p:nvPr/>
        </p:nvSpPr>
        <p:spPr>
          <a:xfrm>
            <a:off x="-26203" y="-7483"/>
            <a:ext cx="12307686" cy="16981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dirty="0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9DECBFA-9505-CBBA-C1CA-C9F853E2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73993">
            <a:off x="10216204" y="-1227776"/>
            <a:ext cx="2600601" cy="2652708"/>
          </a:xfrm>
          <a:prstGeom prst="rect">
            <a:avLst/>
          </a:prstGeom>
        </p:spPr>
      </p:pic>
      <p:pic>
        <p:nvPicPr>
          <p:cNvPr id="13" name="Picture 12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CF78BD49-4CC0-2229-055B-858CC491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41318DB-8B6E-F52A-F10D-9BEFE8E8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894" y="5772284"/>
            <a:ext cx="633853" cy="720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69E71-038F-1493-A29B-54467A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621" y="1141562"/>
            <a:ext cx="169100" cy="161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02D83-9415-4F25-01E8-1FEFB2B2F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773" y="457408"/>
            <a:ext cx="223629" cy="2236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820775-5810-AAF4-7800-912DFC2AA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7125"/>
            <a:ext cx="7543800" cy="3709838"/>
          </a:xfrm>
        </p:spPr>
        <p:txBody>
          <a:bodyPr/>
          <a:lstStyle/>
          <a:p>
            <a:pPr>
              <a:buBlip>
                <a:blip r:embed="rId7"/>
              </a:buBlip>
            </a:pPr>
            <a:r>
              <a:rPr lang="en-BR" dirty="0">
                <a:latin typeface="Heebo" pitchFamily="2" charset="-79"/>
                <a:cs typeface="Heebo" pitchFamily="2" charset="-79"/>
              </a:rPr>
              <a:t>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Só</a:t>
            </a:r>
            <a:r>
              <a:rPr lang="en-US" dirty="0">
                <a:latin typeface="Heebo" pitchFamily="2" charset="-79"/>
                <a:cs typeface="Heebo" pitchFamily="2" charset="-79"/>
              </a:rPr>
              <a:t>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vai</a:t>
            </a:r>
            <a:r>
              <a:rPr lang="en-US" dirty="0">
                <a:latin typeface="Heebo" pitchFamily="2" charset="-79"/>
                <a:cs typeface="Heebo" pitchFamily="2" charset="-79"/>
              </a:rPr>
              <a:t> registrar o </a:t>
            </a:r>
            <a:r>
              <a:rPr lang="en-US" b="1" dirty="0" err="1">
                <a:latin typeface="Heebo" pitchFamily="2" charset="-79"/>
                <a:cs typeface="Heebo" pitchFamily="2" charset="-79"/>
              </a:rPr>
              <a:t>primeiro</a:t>
            </a:r>
            <a:r>
              <a:rPr lang="en-US" dirty="0">
                <a:latin typeface="Heebo" pitchFamily="2" charset="-79"/>
                <a:cs typeface="Heebo" pitchFamily="2" charset="-79"/>
              </a:rPr>
              <a:t> item</a:t>
            </a:r>
          </a:p>
          <a:p>
            <a:pPr>
              <a:buBlip>
                <a:blip r:embed="rId7"/>
              </a:buBlip>
            </a:pPr>
            <a:endParaRPr lang="en-US" dirty="0">
              <a:latin typeface="Heebo" pitchFamily="2" charset="-79"/>
              <a:cs typeface="Heebo" pitchFamily="2" charset="-79"/>
            </a:endParaRPr>
          </a:p>
          <a:p>
            <a:pPr>
              <a:buBlip>
                <a:blip r:embed="rId7"/>
              </a:buBlip>
            </a:pPr>
            <a:r>
              <a:rPr lang="en-US" dirty="0">
                <a:latin typeface="Heebo" pitchFamily="2" charset="-79"/>
                <a:cs typeface="Heebo" pitchFamily="2" charset="-79"/>
              </a:rPr>
              <a:t> Como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já</a:t>
            </a:r>
            <a:r>
              <a:rPr lang="en-US" dirty="0">
                <a:latin typeface="Heebo" pitchFamily="2" charset="-79"/>
                <a:cs typeface="Heebo" pitchFamily="2" charset="-79"/>
              </a:rPr>
              <a:t>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existe</a:t>
            </a:r>
            <a:r>
              <a:rPr lang="en-US" dirty="0">
                <a:latin typeface="Heebo" pitchFamily="2" charset="-79"/>
                <a:cs typeface="Heebo" pitchFamily="2" charset="-79"/>
              </a:rPr>
              <a:t>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uma</a:t>
            </a:r>
            <a:r>
              <a:rPr lang="en-US" dirty="0">
                <a:latin typeface="Heebo" pitchFamily="2" charset="-79"/>
                <a:cs typeface="Heebo" pitchFamily="2" charset="-79"/>
              </a:rPr>
              <a:t>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implementação</a:t>
            </a:r>
            <a:r>
              <a:rPr lang="en-US" dirty="0">
                <a:latin typeface="Heebo" pitchFamily="2" charset="-79"/>
                <a:cs typeface="Heebo" pitchFamily="2" charset="-79"/>
              </a:rPr>
              <a:t>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registrada</a:t>
            </a:r>
            <a:r>
              <a:rPr lang="en-US" dirty="0">
                <a:latin typeface="Heebo" pitchFamily="2" charset="-79"/>
                <a:cs typeface="Heebo" pitchFamily="2" charset="-79"/>
              </a:rPr>
              <a:t> para a interface </a:t>
            </a:r>
            <a:r>
              <a:rPr lang="en-US" b="1" dirty="0" err="1">
                <a:latin typeface="Heebo" pitchFamily="2" charset="-79"/>
                <a:cs typeface="Heebo" pitchFamily="2" charset="-79"/>
              </a:rPr>
              <a:t>IService</a:t>
            </a:r>
            <a:r>
              <a:rPr lang="en-US" dirty="0">
                <a:latin typeface="Heebo" pitchFamily="2" charset="-79"/>
                <a:cs typeface="Heebo" pitchFamily="2" charset="-79"/>
              </a:rPr>
              <a:t>,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vai</a:t>
            </a:r>
            <a:r>
              <a:rPr lang="en-US" dirty="0">
                <a:latin typeface="Heebo" pitchFamily="2" charset="-79"/>
                <a:cs typeface="Heebo" pitchFamily="2" charset="-79"/>
              </a:rPr>
              <a:t> </a:t>
            </a:r>
            <a:r>
              <a:rPr lang="en-US" u="sng" dirty="0" err="1">
                <a:latin typeface="Heebo" pitchFamily="2" charset="-79"/>
                <a:cs typeface="Heebo" pitchFamily="2" charset="-79"/>
              </a:rPr>
              <a:t>ignorar</a:t>
            </a:r>
            <a:r>
              <a:rPr lang="en-US" u="sng" dirty="0">
                <a:latin typeface="Heebo" pitchFamily="2" charset="-79"/>
                <a:cs typeface="Heebo" pitchFamily="2" charset="-79"/>
              </a:rPr>
              <a:t> as </a:t>
            </a:r>
            <a:r>
              <a:rPr lang="en-US" u="sng" dirty="0" err="1">
                <a:latin typeface="Heebo" pitchFamily="2" charset="-79"/>
                <a:cs typeface="Heebo" pitchFamily="2" charset="-79"/>
              </a:rPr>
              <a:t>próximas</a:t>
            </a:r>
            <a:r>
              <a:rPr lang="en-US" u="sng" dirty="0">
                <a:latin typeface="Heebo" pitchFamily="2" charset="-79"/>
                <a:cs typeface="Heebo" pitchFamily="2" charset="-79"/>
              </a:rPr>
              <a:t> </a:t>
            </a:r>
            <a:r>
              <a:rPr lang="en-US" u="sng" dirty="0" err="1">
                <a:latin typeface="Heebo" pitchFamily="2" charset="-79"/>
                <a:cs typeface="Heebo" pitchFamily="2" charset="-79"/>
              </a:rPr>
              <a:t>tentativas</a:t>
            </a:r>
            <a:r>
              <a:rPr lang="en-US" dirty="0">
                <a:latin typeface="Heebo" pitchFamily="2" charset="-79"/>
                <a:cs typeface="Heebo" pitchFamily="2" charset="-79"/>
              </a:rPr>
              <a:t> de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registro</a:t>
            </a:r>
            <a:r>
              <a:rPr lang="en-US" dirty="0">
                <a:latin typeface="Heebo" pitchFamily="2" charset="-79"/>
                <a:cs typeface="Heebo" pitchFamily="2" charset="-79"/>
              </a:rPr>
              <a:t>.</a:t>
            </a:r>
            <a:endParaRPr lang="en-BR" dirty="0">
              <a:latin typeface="Heebo" pitchFamily="2" charset="-79"/>
              <a:cs typeface="Heebo" pitchFamily="2" charset="-79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68CB44-8B4D-C6C7-8E6F-2D5A3EF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TryAdd</a:t>
            </a:r>
            <a:r>
              <a:rPr lang="en-US" b="1" dirty="0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*</a:t>
            </a:r>
            <a:endParaRPr lang="en-BR" b="1" dirty="0">
              <a:solidFill>
                <a:schemeClr val="bg2"/>
              </a:solidFill>
              <a:latin typeface="Heebo" pitchFamily="2" charset="-79"/>
              <a:cs typeface="Heebo" pitchFamily="2" charset="-79"/>
            </a:endParaRPr>
          </a:p>
        </p:txBody>
      </p:sp>
      <p:pic>
        <p:nvPicPr>
          <p:cNvPr id="5" name="Imagem 4" descr="Interface gráfica do usuário, Aplicativo&#10;&#10;Descrição gerada automaticamente com confiança média">
            <a:extLst>
              <a:ext uri="{FF2B5EF4-FFF2-40B4-BE49-F238E27FC236}">
                <a16:creationId xmlns:a16="http://schemas.microsoft.com/office/drawing/2014/main" id="{FAA5110F-D619-D5ED-EA00-4844C3682E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6227" y="934201"/>
            <a:ext cx="6450178" cy="419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1783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E8022F-1F8E-DBF5-2D31-1386C9148734}"/>
              </a:ext>
            </a:extLst>
          </p:cNvPr>
          <p:cNvSpPr/>
          <p:nvPr/>
        </p:nvSpPr>
        <p:spPr>
          <a:xfrm>
            <a:off x="-26203" y="-7483"/>
            <a:ext cx="12307686" cy="16981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dirty="0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9DECBFA-9505-CBBA-C1CA-C9F853E2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73993">
            <a:off x="10216204" y="-1227776"/>
            <a:ext cx="2600601" cy="2652708"/>
          </a:xfrm>
          <a:prstGeom prst="rect">
            <a:avLst/>
          </a:prstGeom>
        </p:spPr>
      </p:pic>
      <p:pic>
        <p:nvPicPr>
          <p:cNvPr id="13" name="Picture 12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CF78BD49-4CC0-2229-055B-858CC491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41318DB-8B6E-F52A-F10D-9BEFE8E8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894" y="5772284"/>
            <a:ext cx="633853" cy="720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69E71-038F-1493-A29B-54467A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621" y="1141562"/>
            <a:ext cx="169100" cy="161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02D83-9415-4F25-01E8-1FEFB2B2F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773" y="457408"/>
            <a:ext cx="223629" cy="2236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820775-5810-AAF4-7800-912DFC2AA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7125"/>
            <a:ext cx="7543800" cy="3709838"/>
          </a:xfrm>
        </p:spPr>
        <p:txBody>
          <a:bodyPr/>
          <a:lstStyle/>
          <a:p>
            <a:pPr>
              <a:buBlip>
                <a:blip r:embed="rId7"/>
              </a:buBlip>
            </a:pPr>
            <a:r>
              <a:rPr lang="en-BR" dirty="0">
                <a:latin typeface="Heebo" pitchFamily="2" charset="-79"/>
                <a:cs typeface="Heebo" pitchFamily="2" charset="-79"/>
              </a:rPr>
              <a:t> </a:t>
            </a:r>
            <a:r>
              <a:rPr lang="pt-BR" dirty="0" err="1">
                <a:latin typeface="Heebo" pitchFamily="2" charset="-79"/>
                <a:cs typeface="Heebo" pitchFamily="2" charset="-79"/>
              </a:rPr>
              <a:t>TryAddEnumerable</a:t>
            </a:r>
            <a:endParaRPr lang="pt-BR" dirty="0">
              <a:latin typeface="Heebo" pitchFamily="2" charset="-79"/>
              <a:cs typeface="Heebo" pitchFamily="2" charset="-79"/>
            </a:endParaRPr>
          </a:p>
          <a:p>
            <a:pPr>
              <a:buBlip>
                <a:blip r:embed="rId7"/>
              </a:buBlip>
            </a:pPr>
            <a:r>
              <a:rPr lang="pt-BR" dirty="0">
                <a:latin typeface="Heebo" pitchFamily="2" charset="-79"/>
                <a:cs typeface="Heebo" pitchFamily="2" charset="-79"/>
              </a:rPr>
              <a:t> Permite registrar ambos (1 e 2)</a:t>
            </a:r>
          </a:p>
          <a:p>
            <a:pPr>
              <a:buBlip>
                <a:blip r:embed="rId7"/>
              </a:buBlip>
            </a:pPr>
            <a:r>
              <a:rPr lang="pt-BR" dirty="0">
                <a:latin typeface="Heebo" pitchFamily="2" charset="-79"/>
                <a:cs typeface="Heebo" pitchFamily="2" charset="-79"/>
              </a:rPr>
              <a:t> Porém não permite duplicar (2 e 2 por exemplo)</a:t>
            </a:r>
          </a:p>
          <a:p>
            <a:pPr>
              <a:buBlip>
                <a:blip r:embed="rId7"/>
              </a:buBlip>
            </a:pPr>
            <a:r>
              <a:rPr lang="pt-BR" dirty="0">
                <a:latin typeface="Heebo" pitchFamily="2" charset="-79"/>
                <a:cs typeface="Heebo" pitchFamily="2" charset="-79"/>
              </a:rPr>
              <a:t> Único (Interface e implementação)</a:t>
            </a:r>
            <a:r>
              <a:rPr lang="en-US" dirty="0">
                <a:latin typeface="Heebo" pitchFamily="2" charset="-79"/>
                <a:cs typeface="Heebo" pitchFamily="2" charset="-79"/>
              </a:rPr>
              <a:t>.</a:t>
            </a:r>
            <a:endParaRPr lang="en-BR" dirty="0">
              <a:latin typeface="Heebo" pitchFamily="2" charset="-79"/>
              <a:cs typeface="Heebo" pitchFamily="2" charset="-79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68CB44-8B4D-C6C7-8E6F-2D5A3EF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TryAddEnumerable</a:t>
            </a:r>
            <a:endParaRPr lang="en-BR" b="1" dirty="0">
              <a:solidFill>
                <a:schemeClr val="bg2"/>
              </a:solidFill>
              <a:latin typeface="Heebo" pitchFamily="2" charset="-79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674416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17AABC3C-AB0A-6F09-BC08-A540015A8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7D3648-337A-F809-7BBD-DE204BACA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Heebo" pitchFamily="2" charset="-79"/>
                <a:cs typeface="Heebo" pitchFamily="2" charset="-79"/>
              </a:rPr>
              <a:t>DEMO #04</a:t>
            </a:r>
            <a:endParaRPr lang="en-BR" b="1" dirty="0">
              <a:latin typeface="Heebo" pitchFamily="2" charset="-79"/>
              <a:cs typeface="Heebo" pitchFamily="2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FD0342-02D1-1521-0720-19F6177F5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Heebo" pitchFamily="2" charset="-79"/>
                <a:cs typeface="Heebo" pitchFamily="2" charset="-79"/>
              </a:rPr>
              <a:t>Registrando</a:t>
            </a:r>
            <a:r>
              <a:rPr lang="en-US" dirty="0">
                <a:latin typeface="Heebo" pitchFamily="2" charset="-79"/>
                <a:cs typeface="Heebo" pitchFamily="2" charset="-79"/>
              </a:rPr>
              <a:t>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múltiplas</a:t>
            </a:r>
            <a:r>
              <a:rPr lang="en-US" dirty="0">
                <a:latin typeface="Heebo" pitchFamily="2" charset="-79"/>
                <a:cs typeface="Heebo" pitchFamily="2" charset="-79"/>
              </a:rPr>
              <a:t>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implementações</a:t>
            </a:r>
            <a:r>
              <a:rPr lang="en-US" dirty="0">
                <a:latin typeface="Heebo" pitchFamily="2" charset="-79"/>
                <a:cs typeface="Heebo" pitchFamily="2" charset="-79"/>
              </a:rPr>
              <a:t> 🤹‍♀️</a:t>
            </a:r>
            <a:endParaRPr lang="en-BR" dirty="0">
              <a:latin typeface="Heebo" pitchFamily="2" charset="-79"/>
              <a:cs typeface="Heebo" pitchFamily="2" charset="-79"/>
            </a:endParaRPr>
          </a:p>
        </p:txBody>
      </p:sp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5E673E69-CF8F-9328-E5C8-5454337A1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784370">
            <a:off x="9502464" y="-102938"/>
            <a:ext cx="2887838" cy="2945700"/>
          </a:xfrm>
          <a:prstGeom prst="rect">
            <a:avLst/>
          </a:prstGeom>
        </p:spPr>
      </p:pic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ECD5EEC1-2F06-DF7F-9F0A-F363E339B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24" y="449035"/>
            <a:ext cx="633853" cy="7205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79B01D-5BF8-7AD1-068D-E555DD297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6300" y="3895650"/>
            <a:ext cx="279400" cy="266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024D1F-BC57-A407-D8E5-78ACAB02EE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1100" y="3895650"/>
            <a:ext cx="279400" cy="266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A5AC81-2A79-8A3C-F01B-77EC26A65F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2383" y="2115024"/>
            <a:ext cx="146483" cy="1464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BB6C07-8D72-4D34-6D2D-43118803F7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7986" y="2367171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577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E8022F-1F8E-DBF5-2D31-1386C9148734}"/>
              </a:ext>
            </a:extLst>
          </p:cNvPr>
          <p:cNvSpPr/>
          <p:nvPr/>
        </p:nvSpPr>
        <p:spPr>
          <a:xfrm>
            <a:off x="-26203" y="-7483"/>
            <a:ext cx="12307686" cy="16981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9DECBFA-9505-CBBA-C1CA-C9F853E2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73993">
            <a:off x="10216204" y="-1227776"/>
            <a:ext cx="2600601" cy="2652708"/>
          </a:xfrm>
          <a:prstGeom prst="rect">
            <a:avLst/>
          </a:prstGeom>
        </p:spPr>
      </p:pic>
      <p:pic>
        <p:nvPicPr>
          <p:cNvPr id="13" name="Picture 12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CF78BD49-4CC0-2229-055B-858CC491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41318DB-8B6E-F52A-F10D-9BEFE8E8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894" y="5772284"/>
            <a:ext cx="633853" cy="720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69E71-038F-1493-A29B-54467A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621" y="1141562"/>
            <a:ext cx="169100" cy="161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02D83-9415-4F25-01E8-1FEFB2B2F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773" y="457408"/>
            <a:ext cx="223629" cy="2236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820775-5810-AAF4-7800-912DFC2AA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7125"/>
            <a:ext cx="5811982" cy="3709838"/>
          </a:xfrm>
        </p:spPr>
        <p:txBody>
          <a:bodyPr>
            <a:normAutofit/>
          </a:bodyPr>
          <a:lstStyle/>
          <a:p>
            <a:pPr>
              <a:buBlip>
                <a:blip r:embed="rId7"/>
              </a:buBlip>
            </a:pPr>
            <a:r>
              <a:rPr lang="en-US" dirty="0">
                <a:latin typeface="Heebo" pitchFamily="2" charset="-79"/>
                <a:cs typeface="Heebo" pitchFamily="2" charset="-79"/>
              </a:rPr>
              <a:t> </a:t>
            </a:r>
            <a:r>
              <a:rPr lang="en-US" err="1">
                <a:latin typeface="Heebo" pitchFamily="2" charset="-79"/>
                <a:cs typeface="Heebo" pitchFamily="2" charset="-79"/>
              </a:rPr>
              <a:t>Construtor</a:t>
            </a:r>
            <a:endParaRPr lang="en-US">
              <a:latin typeface="Heebo" pitchFamily="2" charset="-79"/>
              <a:cs typeface="Heebo" pitchFamily="2" charset="-79"/>
            </a:endParaRPr>
          </a:p>
          <a:p>
            <a:pPr>
              <a:buBlip>
                <a:blip r:embed="rId7"/>
              </a:buBlip>
            </a:pPr>
            <a:r>
              <a:rPr lang="en-US">
                <a:latin typeface="Heebo" pitchFamily="2" charset="-79"/>
                <a:cs typeface="Heebo" pitchFamily="2" charset="-79"/>
              </a:rPr>
              <a:t> Na </a:t>
            </a:r>
            <a:r>
              <a:rPr lang="en-US" err="1">
                <a:latin typeface="Heebo" pitchFamily="2" charset="-79"/>
                <a:cs typeface="Heebo" pitchFamily="2" charset="-79"/>
              </a:rPr>
              <a:t>assinatura</a:t>
            </a:r>
            <a:r>
              <a:rPr lang="en-US">
                <a:latin typeface="Heebo" pitchFamily="2" charset="-79"/>
                <a:cs typeface="Heebo" pitchFamily="2" charset="-79"/>
              </a:rPr>
              <a:t> do </a:t>
            </a:r>
            <a:r>
              <a:rPr lang="en-US" err="1">
                <a:latin typeface="Heebo" pitchFamily="2" charset="-79"/>
                <a:cs typeface="Heebo" pitchFamily="2" charset="-79"/>
              </a:rPr>
              <a:t>método</a:t>
            </a:r>
            <a:endParaRPr lang="en-US">
              <a:latin typeface="Heebo" pitchFamily="2" charset="-79"/>
              <a:cs typeface="Heebo" pitchFamily="2" charset="-79"/>
            </a:endParaRPr>
          </a:p>
          <a:p>
            <a:pPr>
              <a:buBlip>
                <a:blip r:embed="rId7"/>
              </a:buBlip>
            </a:pPr>
            <a:r>
              <a:rPr lang="en-BR" dirty="0">
                <a:latin typeface="Heebo" pitchFamily="2" charset="-79"/>
                <a:cs typeface="Heebo" pitchFamily="2" charset="-79"/>
              </a:rPr>
              <a:t> </a:t>
            </a:r>
            <a:r>
              <a:rPr lang="en-US">
                <a:latin typeface="Heebo" pitchFamily="2" charset="-79"/>
                <a:cs typeface="Heebo" pitchFamily="2" charset="-79"/>
              </a:rPr>
              <a:t>No </a:t>
            </a:r>
            <a:r>
              <a:rPr lang="en-US" dirty="0">
                <a:latin typeface="Heebo" pitchFamily="2" charset="-79"/>
                <a:cs typeface="Heebo" pitchFamily="2" charset="-79"/>
              </a:rPr>
              <a:t>program</a:t>
            </a:r>
          </a:p>
          <a:p>
            <a:pPr>
              <a:buBlip>
                <a:blip r:embed="rId7"/>
              </a:buBlip>
            </a:pPr>
            <a:r>
              <a:rPr lang="en-US" dirty="0">
                <a:latin typeface="Heebo" pitchFamily="2" charset="-79"/>
                <a:cs typeface="Heebo" pitchFamily="2" charset="-79"/>
              </a:rPr>
              <a:t> No </a:t>
            </a:r>
            <a:r>
              <a:rPr lang="en-US" err="1">
                <a:latin typeface="Heebo" pitchFamily="2" charset="-79"/>
                <a:cs typeface="Heebo" pitchFamily="2" charset="-79"/>
              </a:rPr>
              <a:t>HttpContext</a:t>
            </a:r>
            <a:endParaRPr lang="en-BR">
              <a:latin typeface="Heebo" pitchFamily="2" charset="-79"/>
              <a:cs typeface="Heebo" pitchFamily="2" charset="-79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68CB44-8B4D-C6C7-8E6F-2D5A3EF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Resolvendo</a:t>
            </a:r>
            <a:r>
              <a:rPr lang="en-US" b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 </a:t>
            </a:r>
            <a:r>
              <a:rPr lang="en-US" b="1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Dependências</a:t>
            </a:r>
            <a:endParaRPr lang="en-BR" b="1">
              <a:solidFill>
                <a:schemeClr val="bg2"/>
              </a:solidFill>
              <a:latin typeface="Heebo" pitchFamily="2" charset="-79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42700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E8022F-1F8E-DBF5-2D31-1386C9148734}"/>
              </a:ext>
            </a:extLst>
          </p:cNvPr>
          <p:cNvSpPr/>
          <p:nvPr/>
        </p:nvSpPr>
        <p:spPr>
          <a:xfrm>
            <a:off x="-26203" y="-7483"/>
            <a:ext cx="12307686" cy="16981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9DECBFA-9505-CBBA-C1CA-C9F853E2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73993">
            <a:off x="10216204" y="-1227776"/>
            <a:ext cx="2600601" cy="2652708"/>
          </a:xfrm>
          <a:prstGeom prst="rect">
            <a:avLst/>
          </a:prstGeom>
        </p:spPr>
      </p:pic>
      <p:pic>
        <p:nvPicPr>
          <p:cNvPr id="13" name="Picture 12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CF78BD49-4CC0-2229-055B-858CC491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41318DB-8B6E-F52A-F10D-9BEFE8E8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894" y="5772284"/>
            <a:ext cx="633853" cy="720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69E71-038F-1493-A29B-54467A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621" y="1141562"/>
            <a:ext cx="169100" cy="161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02D83-9415-4F25-01E8-1FEFB2B2F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773" y="457408"/>
            <a:ext cx="223629" cy="2236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820775-5810-AAF4-7800-912DFC2AA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7125"/>
            <a:ext cx="5811982" cy="3709838"/>
          </a:xfrm>
        </p:spPr>
        <p:txBody>
          <a:bodyPr>
            <a:normAutofit/>
          </a:bodyPr>
          <a:lstStyle/>
          <a:p>
            <a:pPr>
              <a:buBlip>
                <a:blip r:embed="rId7"/>
              </a:buBlip>
            </a:pPr>
            <a:r>
              <a:rPr lang="en-US" dirty="0">
                <a:latin typeface="Heebo" pitchFamily="2" charset="-79"/>
                <a:cs typeface="Heebo" pitchFamily="2" charset="-79"/>
              </a:rPr>
              <a:t> Private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Readonly</a:t>
            </a:r>
            <a:r>
              <a:rPr lang="en-US" dirty="0">
                <a:latin typeface="Heebo" pitchFamily="2" charset="-79"/>
                <a:cs typeface="Heebo" pitchFamily="2" charset="-79"/>
              </a:rPr>
              <a:t>?</a:t>
            </a:r>
          </a:p>
          <a:p>
            <a:pPr lvl="1">
              <a:buBlip>
                <a:blip r:embed="rId7"/>
              </a:buBlip>
            </a:pPr>
            <a:r>
              <a:rPr lang="en-US" dirty="0">
                <a:latin typeface="Heebo" pitchFamily="2" charset="-79"/>
                <a:cs typeface="Heebo" pitchFamily="2" charset="-79"/>
              </a:rPr>
              <a:t> Qual a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diferença</a:t>
            </a:r>
            <a:r>
              <a:rPr lang="en-US" dirty="0">
                <a:latin typeface="Heebo" pitchFamily="2" charset="-79"/>
                <a:cs typeface="Heebo" pitchFamily="2" charset="-79"/>
              </a:rPr>
              <a:t> de const?</a:t>
            </a:r>
            <a:endParaRPr lang="en-BR" dirty="0">
              <a:latin typeface="Heebo" pitchFamily="2" charset="-79"/>
              <a:cs typeface="Heebo" pitchFamily="2" charset="-79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68CB44-8B4D-C6C7-8E6F-2D5A3EF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No constructor…</a:t>
            </a:r>
            <a:endParaRPr lang="en-BR" b="1" dirty="0">
              <a:solidFill>
                <a:schemeClr val="bg2"/>
              </a:solidFill>
              <a:latin typeface="Heebo" pitchFamily="2" charset="-79"/>
              <a:cs typeface="Heebo" pitchFamily="2" charset="-79"/>
            </a:endParaRPr>
          </a:p>
        </p:txBody>
      </p:sp>
      <p:pic>
        <p:nvPicPr>
          <p:cNvPr id="8" name="Imagem 7" descr="Uma imagem contendo Texto&#10;&#10;Descrição gerada automaticamente">
            <a:extLst>
              <a:ext uri="{FF2B5EF4-FFF2-40B4-BE49-F238E27FC236}">
                <a16:creationId xmlns:a16="http://schemas.microsoft.com/office/drawing/2014/main" id="{D4AECA95-11E5-8F0D-5FED-031CAC6D84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2800" y="3030509"/>
            <a:ext cx="7962900" cy="423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69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E8022F-1F8E-DBF5-2D31-1386C9148734}"/>
              </a:ext>
            </a:extLst>
          </p:cNvPr>
          <p:cNvSpPr/>
          <p:nvPr/>
        </p:nvSpPr>
        <p:spPr>
          <a:xfrm>
            <a:off x="-26203" y="-7483"/>
            <a:ext cx="12307686" cy="16981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9DECBFA-9505-CBBA-C1CA-C9F853E2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73993">
            <a:off x="10216204" y="-1227776"/>
            <a:ext cx="2600601" cy="2652708"/>
          </a:xfrm>
          <a:prstGeom prst="rect">
            <a:avLst/>
          </a:prstGeom>
        </p:spPr>
      </p:pic>
      <p:pic>
        <p:nvPicPr>
          <p:cNvPr id="13" name="Picture 12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CF78BD49-4CC0-2229-055B-858CC491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41318DB-8B6E-F52A-F10D-9BEFE8E8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894" y="5772284"/>
            <a:ext cx="633853" cy="720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69E71-038F-1493-A29B-54467A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621" y="1141562"/>
            <a:ext cx="169100" cy="161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02D83-9415-4F25-01E8-1FEFB2B2F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773" y="457408"/>
            <a:ext cx="223629" cy="2236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820775-5810-AAF4-7800-912DFC2AA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7125"/>
            <a:ext cx="10515600" cy="3709838"/>
          </a:xfrm>
        </p:spPr>
        <p:txBody>
          <a:bodyPr/>
          <a:lstStyle/>
          <a:p>
            <a:pPr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</a:t>
            </a:r>
            <a:r>
              <a:rPr lang="en-BR" b="1">
                <a:latin typeface="Heebo" pitchFamily="2" charset="-79"/>
                <a:cs typeface="Heebo" pitchFamily="2" charset="-79"/>
              </a:rPr>
              <a:t>Não é um padrão </a:t>
            </a:r>
            <a:r>
              <a:rPr lang="en-BR">
                <a:latin typeface="Heebo" pitchFamily="2" charset="-79"/>
                <a:cs typeface="Heebo" pitchFamily="2" charset="-79"/>
              </a:rPr>
              <a:t>(Design Pattern) </a:t>
            </a:r>
          </a:p>
          <a:p>
            <a:pPr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Técnica que </a:t>
            </a:r>
            <a:r>
              <a:rPr lang="en-BR" b="1" u="sng">
                <a:latin typeface="Heebo" pitchFamily="2" charset="-79"/>
                <a:cs typeface="Heebo" pitchFamily="2" charset="-79"/>
              </a:rPr>
              <a:t>implementa</a:t>
            </a:r>
            <a:r>
              <a:rPr lang="en-BR">
                <a:latin typeface="Heebo" pitchFamily="2" charset="-79"/>
                <a:cs typeface="Heebo" pitchFamily="2" charset="-79"/>
              </a:rPr>
              <a:t> o </a:t>
            </a:r>
            <a:r>
              <a:rPr lang="en-BR" b="1">
                <a:latin typeface="Heebo" pitchFamily="2" charset="-79"/>
                <a:cs typeface="Heebo" pitchFamily="2" charset="-79"/>
              </a:rPr>
              <a:t>IoC</a:t>
            </a:r>
          </a:p>
          <a:p>
            <a:pPr lvl="1"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Inversion of Controle (Inversão de Controle)</a:t>
            </a:r>
          </a:p>
          <a:p>
            <a:pPr lvl="1"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DIP</a:t>
            </a:r>
          </a:p>
          <a:p>
            <a:pPr>
              <a:buBlip>
                <a:blip r:embed="rId7"/>
              </a:buBlip>
            </a:pPr>
            <a:r>
              <a:rPr lang="en-BR" b="1">
                <a:latin typeface="Heebo" pitchFamily="2" charset="-79"/>
                <a:cs typeface="Heebo" pitchFamily="2" charset="-79"/>
              </a:rPr>
              <a:t> </a:t>
            </a:r>
            <a:r>
              <a:rPr lang="en-BR">
                <a:latin typeface="Heebo" pitchFamily="2" charset="-79"/>
                <a:cs typeface="Heebo" pitchFamily="2" charset="-79"/>
              </a:rPr>
              <a:t>Ajuda no baixo acoplamento</a:t>
            </a:r>
          </a:p>
          <a:p>
            <a:pPr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Provê uma melhor divisão de responsabilidades</a:t>
            </a:r>
          </a:p>
          <a:p>
            <a:pPr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O que eu preciso para trabalhar?</a:t>
            </a:r>
          </a:p>
          <a:p>
            <a:pPr lvl="1"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Quem vai me prover? Não importa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68CB44-8B4D-C6C7-8E6F-2D5A3EF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Dependency Injection</a:t>
            </a:r>
            <a:endParaRPr lang="en-BR" b="1">
              <a:solidFill>
                <a:schemeClr val="bg2"/>
              </a:solidFill>
              <a:latin typeface="Heebo" pitchFamily="2" charset="-79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306347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E8022F-1F8E-DBF5-2D31-1386C9148734}"/>
              </a:ext>
            </a:extLst>
          </p:cNvPr>
          <p:cNvSpPr/>
          <p:nvPr/>
        </p:nvSpPr>
        <p:spPr>
          <a:xfrm>
            <a:off x="-26203" y="-7483"/>
            <a:ext cx="12307686" cy="16981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9DECBFA-9505-CBBA-C1CA-C9F853E2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73993">
            <a:off x="10216204" y="-1227776"/>
            <a:ext cx="2600601" cy="2652708"/>
          </a:xfrm>
          <a:prstGeom prst="rect">
            <a:avLst/>
          </a:prstGeom>
        </p:spPr>
      </p:pic>
      <p:pic>
        <p:nvPicPr>
          <p:cNvPr id="13" name="Picture 12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CF78BD49-4CC0-2229-055B-858CC491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41318DB-8B6E-F52A-F10D-9BEFE8E8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894" y="5772284"/>
            <a:ext cx="633853" cy="720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69E71-038F-1493-A29B-54467A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621" y="1141562"/>
            <a:ext cx="169100" cy="161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02D83-9415-4F25-01E8-1FEFB2B2F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773" y="457408"/>
            <a:ext cx="223629" cy="2236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820775-5810-AAF4-7800-912DFC2AA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7125"/>
            <a:ext cx="5811982" cy="3709838"/>
          </a:xfrm>
        </p:spPr>
        <p:txBody>
          <a:bodyPr>
            <a:normAutofit/>
          </a:bodyPr>
          <a:lstStyle/>
          <a:p>
            <a:pPr>
              <a:buBlip>
                <a:blip r:embed="rId7"/>
              </a:buBlip>
            </a:pPr>
            <a:r>
              <a:rPr lang="en-US" dirty="0">
                <a:latin typeface="Heebo" pitchFamily="2" charset="-79"/>
                <a:cs typeface="Heebo" pitchFamily="2" charset="-79"/>
              </a:rPr>
              <a:t>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Obtém</a:t>
            </a:r>
            <a:r>
              <a:rPr lang="en-US" dirty="0">
                <a:latin typeface="Heebo" pitchFamily="2" charset="-79"/>
                <a:cs typeface="Heebo" pitchFamily="2" charset="-79"/>
              </a:rPr>
              <a:t>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direto</a:t>
            </a:r>
            <a:r>
              <a:rPr lang="en-US" dirty="0">
                <a:latin typeface="Heebo" pitchFamily="2" charset="-79"/>
                <a:cs typeface="Heebo" pitchFamily="2" charset="-79"/>
              </a:rPr>
              <a:t> dos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serviços</a:t>
            </a:r>
            <a:endParaRPr lang="en-US" dirty="0">
              <a:latin typeface="Heebo" pitchFamily="2" charset="-79"/>
              <a:cs typeface="Heebo" pitchFamily="2" charset="-79"/>
            </a:endParaRPr>
          </a:p>
          <a:p>
            <a:pPr>
              <a:buBlip>
                <a:blip r:embed="rId7"/>
              </a:buBlip>
            </a:pPr>
            <a:r>
              <a:rPr lang="en-US" dirty="0">
                <a:latin typeface="Heebo" pitchFamily="2" charset="-79"/>
                <a:cs typeface="Heebo" pitchFamily="2" charset="-79"/>
              </a:rPr>
              <a:t> No .NET 7 não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precisa</a:t>
            </a:r>
            <a:r>
              <a:rPr lang="en-US" dirty="0">
                <a:latin typeface="Heebo" pitchFamily="2" charset="-79"/>
                <a:cs typeface="Heebo" pitchFamily="2" charset="-79"/>
              </a:rPr>
              <a:t>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mais</a:t>
            </a:r>
            <a:r>
              <a:rPr lang="en-US" dirty="0">
                <a:latin typeface="Heebo" pitchFamily="2" charset="-79"/>
                <a:cs typeface="Heebo" pitchFamily="2" charset="-79"/>
              </a:rPr>
              <a:t>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especificar</a:t>
            </a:r>
            <a:r>
              <a:rPr lang="en-US" dirty="0">
                <a:latin typeface="Heebo" pitchFamily="2" charset="-79"/>
                <a:cs typeface="Heebo" pitchFamily="2" charset="-79"/>
              </a:rPr>
              <a:t> </a:t>
            </a:r>
            <a:r>
              <a:rPr lang="en-US" b="1" dirty="0">
                <a:latin typeface="Fira Code" pitchFamily="1" charset="0"/>
                <a:ea typeface="Fira Code" pitchFamily="1" charset="0"/>
                <a:cs typeface="Fira Code" pitchFamily="1" charset="0"/>
              </a:rPr>
              <a:t>[</a:t>
            </a:r>
            <a:r>
              <a:rPr lang="en-US" b="1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FromServices</a:t>
            </a:r>
            <a:r>
              <a:rPr lang="en-US" b="1" dirty="0">
                <a:latin typeface="Fira Code" pitchFamily="1" charset="0"/>
                <a:ea typeface="Fira Code" pitchFamily="1" charset="0"/>
                <a:cs typeface="Fira Code" pitchFamily="1" charset="0"/>
              </a:rPr>
              <a:t>]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68CB44-8B4D-C6C7-8E6F-2D5A3EF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FromServices</a:t>
            </a:r>
            <a:endParaRPr lang="en-BR" b="1" dirty="0">
              <a:solidFill>
                <a:schemeClr val="bg2"/>
              </a:solidFill>
              <a:latin typeface="Heebo" pitchFamily="2" charset="-79"/>
              <a:cs typeface="Heebo" pitchFamily="2" charset="-79"/>
            </a:endParaRP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F9F71B1A-3037-AB9D-47C7-40001CD030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4700" y="2963303"/>
            <a:ext cx="9955150" cy="459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536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E8022F-1F8E-DBF5-2D31-1386C9148734}"/>
              </a:ext>
            </a:extLst>
          </p:cNvPr>
          <p:cNvSpPr/>
          <p:nvPr/>
        </p:nvSpPr>
        <p:spPr>
          <a:xfrm>
            <a:off x="-26203" y="-7483"/>
            <a:ext cx="12307686" cy="16981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9DECBFA-9505-CBBA-C1CA-C9F853E2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73993">
            <a:off x="10216204" y="-1227776"/>
            <a:ext cx="2600601" cy="2652708"/>
          </a:xfrm>
          <a:prstGeom prst="rect">
            <a:avLst/>
          </a:prstGeom>
        </p:spPr>
      </p:pic>
      <p:pic>
        <p:nvPicPr>
          <p:cNvPr id="13" name="Picture 12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CF78BD49-4CC0-2229-055B-858CC491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41318DB-8B6E-F52A-F10D-9BEFE8E8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894" y="5772284"/>
            <a:ext cx="633853" cy="720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69E71-038F-1493-A29B-54467A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621" y="1141562"/>
            <a:ext cx="169100" cy="161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02D83-9415-4F25-01E8-1FEFB2B2F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773" y="457408"/>
            <a:ext cx="223629" cy="2236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820775-5810-AAF4-7800-912DFC2AA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7125"/>
            <a:ext cx="5811982" cy="3709838"/>
          </a:xfrm>
        </p:spPr>
        <p:txBody>
          <a:bodyPr>
            <a:normAutofit/>
          </a:bodyPr>
          <a:lstStyle/>
          <a:p>
            <a:pPr>
              <a:buBlip>
                <a:blip r:embed="rId7"/>
              </a:buBlip>
            </a:pPr>
            <a:r>
              <a:rPr lang="en-US" dirty="0">
                <a:latin typeface="Heebo" pitchFamily="2" charset="-79"/>
                <a:cs typeface="Heebo" pitchFamily="2" charset="-79"/>
              </a:rPr>
              <a:t>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Obtém</a:t>
            </a:r>
            <a:r>
              <a:rPr lang="en-US" dirty="0">
                <a:latin typeface="Heebo" pitchFamily="2" charset="-79"/>
                <a:cs typeface="Heebo" pitchFamily="2" charset="-79"/>
              </a:rPr>
              <a:t>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direto</a:t>
            </a:r>
            <a:r>
              <a:rPr lang="en-US" dirty="0">
                <a:latin typeface="Heebo" pitchFamily="2" charset="-79"/>
                <a:cs typeface="Heebo" pitchFamily="2" charset="-79"/>
              </a:rPr>
              <a:t> dos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serviços</a:t>
            </a:r>
            <a:endParaRPr lang="en-US" dirty="0">
              <a:latin typeface="Heebo" pitchFamily="2" charset="-79"/>
              <a:cs typeface="Heebo" pitchFamily="2" charset="-79"/>
            </a:endParaRPr>
          </a:p>
          <a:p>
            <a:pPr>
              <a:buBlip>
                <a:blip r:embed="rId7"/>
              </a:buBlip>
            </a:pPr>
            <a:r>
              <a:rPr lang="en-US" dirty="0">
                <a:latin typeface="Heebo" pitchFamily="2" charset="-79"/>
                <a:cs typeface="Heebo" pitchFamily="2" charset="-79"/>
              </a:rPr>
              <a:t> No .NET 7 não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precisa</a:t>
            </a:r>
            <a:r>
              <a:rPr lang="en-US" dirty="0">
                <a:latin typeface="Heebo" pitchFamily="2" charset="-79"/>
                <a:cs typeface="Heebo" pitchFamily="2" charset="-79"/>
              </a:rPr>
              <a:t>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mais</a:t>
            </a:r>
            <a:r>
              <a:rPr lang="en-US" dirty="0">
                <a:latin typeface="Heebo" pitchFamily="2" charset="-79"/>
                <a:cs typeface="Heebo" pitchFamily="2" charset="-79"/>
              </a:rPr>
              <a:t>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especificar</a:t>
            </a:r>
            <a:r>
              <a:rPr lang="en-US" dirty="0">
                <a:latin typeface="Heebo" pitchFamily="2" charset="-79"/>
                <a:cs typeface="Heebo" pitchFamily="2" charset="-79"/>
              </a:rPr>
              <a:t> </a:t>
            </a:r>
            <a:r>
              <a:rPr lang="en-US" b="1" dirty="0">
                <a:latin typeface="Fira Code" pitchFamily="1" charset="0"/>
                <a:ea typeface="Fira Code" pitchFamily="1" charset="0"/>
                <a:cs typeface="Fira Code" pitchFamily="1" charset="0"/>
              </a:rPr>
              <a:t>[</a:t>
            </a:r>
            <a:r>
              <a:rPr lang="en-US" b="1" dirty="0" err="1">
                <a:latin typeface="Fira Code" pitchFamily="1" charset="0"/>
                <a:ea typeface="Fira Code" pitchFamily="1" charset="0"/>
                <a:cs typeface="Fira Code" pitchFamily="1" charset="0"/>
              </a:rPr>
              <a:t>FromServices</a:t>
            </a:r>
            <a:r>
              <a:rPr lang="en-US" b="1" dirty="0">
                <a:latin typeface="Fira Code" pitchFamily="1" charset="0"/>
                <a:ea typeface="Fira Code" pitchFamily="1" charset="0"/>
                <a:cs typeface="Fira Code" pitchFamily="1" charset="0"/>
              </a:rPr>
              <a:t>]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68CB44-8B4D-C6C7-8E6F-2D5A3EF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FromServices</a:t>
            </a:r>
            <a:endParaRPr lang="en-BR" b="1" dirty="0">
              <a:solidFill>
                <a:schemeClr val="bg2"/>
              </a:solidFill>
              <a:latin typeface="Heebo" pitchFamily="2" charset="-79"/>
              <a:cs typeface="Heebo" pitchFamily="2" charset="-79"/>
            </a:endParaRPr>
          </a:p>
        </p:txBody>
      </p:sp>
      <p:pic>
        <p:nvPicPr>
          <p:cNvPr id="7" name="Imagem 6" descr="Texto&#10;&#10;Descrição gerada automaticamente com confiança média">
            <a:extLst>
              <a:ext uri="{FF2B5EF4-FFF2-40B4-BE49-F238E27FC236}">
                <a16:creationId xmlns:a16="http://schemas.microsoft.com/office/drawing/2014/main" id="{32CFFD6E-F282-32D0-CAD9-C411AA563E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8850" y="3257913"/>
            <a:ext cx="9385300" cy="432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587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E8022F-1F8E-DBF5-2D31-1386C9148734}"/>
              </a:ext>
            </a:extLst>
          </p:cNvPr>
          <p:cNvSpPr/>
          <p:nvPr/>
        </p:nvSpPr>
        <p:spPr>
          <a:xfrm>
            <a:off x="-26203" y="-7483"/>
            <a:ext cx="12307686" cy="16981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9DECBFA-9505-CBBA-C1CA-C9F853E2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73993">
            <a:off x="10216204" y="-1227776"/>
            <a:ext cx="2600601" cy="2652708"/>
          </a:xfrm>
          <a:prstGeom prst="rect">
            <a:avLst/>
          </a:prstGeom>
        </p:spPr>
      </p:pic>
      <p:pic>
        <p:nvPicPr>
          <p:cNvPr id="13" name="Picture 12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CF78BD49-4CC0-2229-055B-858CC491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41318DB-8B6E-F52A-F10D-9BEFE8E8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894" y="5772284"/>
            <a:ext cx="633853" cy="720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69E71-038F-1493-A29B-54467A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621" y="1141562"/>
            <a:ext cx="169100" cy="161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02D83-9415-4F25-01E8-1FEFB2B2F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773" y="457408"/>
            <a:ext cx="223629" cy="22362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268CB44-8B4D-C6C7-8E6F-2D5A3EF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No </a:t>
            </a:r>
            <a:r>
              <a:rPr lang="en-US" b="1" dirty="0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Program.cs</a:t>
            </a:r>
            <a:endParaRPr lang="en-BR" b="1">
              <a:solidFill>
                <a:schemeClr val="bg2"/>
              </a:solidFill>
              <a:latin typeface="Heebo" pitchFamily="2" charset="-79"/>
              <a:cs typeface="Heebo" pitchFamily="2" charset="-79"/>
            </a:endParaRPr>
          </a:p>
        </p:txBody>
      </p:sp>
      <p:pic>
        <p:nvPicPr>
          <p:cNvPr id="6" name="Picture 5" descr="Text&#10;&#10;Description automatically generated with low confidence">
            <a:extLst>
              <a:ext uri="{FF2B5EF4-FFF2-40B4-BE49-F238E27FC236}">
                <a16:creationId xmlns:a16="http://schemas.microsoft.com/office/drawing/2014/main" id="{56077D03-F5CB-6523-6DCA-16B253AB8D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483222"/>
            <a:ext cx="12192000" cy="50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102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E8022F-1F8E-DBF5-2D31-1386C9148734}"/>
              </a:ext>
            </a:extLst>
          </p:cNvPr>
          <p:cNvSpPr/>
          <p:nvPr/>
        </p:nvSpPr>
        <p:spPr>
          <a:xfrm>
            <a:off x="-26203" y="-7483"/>
            <a:ext cx="12307686" cy="16981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9DECBFA-9505-CBBA-C1CA-C9F853E2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73993">
            <a:off x="10216204" y="-1227776"/>
            <a:ext cx="2600601" cy="2652708"/>
          </a:xfrm>
          <a:prstGeom prst="rect">
            <a:avLst/>
          </a:prstGeom>
        </p:spPr>
      </p:pic>
      <p:pic>
        <p:nvPicPr>
          <p:cNvPr id="13" name="Picture 12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CF78BD49-4CC0-2229-055B-858CC491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41318DB-8B6E-F52A-F10D-9BEFE8E8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894" y="5772284"/>
            <a:ext cx="633853" cy="720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69E71-038F-1493-A29B-54467A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621" y="1141562"/>
            <a:ext cx="169100" cy="161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02D83-9415-4F25-01E8-1FEFB2B2F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773" y="457408"/>
            <a:ext cx="223629" cy="2236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820775-5810-AAF4-7800-912DFC2AA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7125"/>
            <a:ext cx="5811982" cy="3709838"/>
          </a:xfrm>
        </p:spPr>
        <p:txBody>
          <a:bodyPr>
            <a:normAutofit/>
          </a:bodyPr>
          <a:lstStyle/>
          <a:p>
            <a:pPr>
              <a:buBlip>
                <a:blip r:embed="rId7"/>
              </a:buBlip>
            </a:pPr>
            <a:r>
              <a:rPr lang="en-US" dirty="0">
                <a:latin typeface="Heebo" pitchFamily="2" charset="-79"/>
                <a:cs typeface="Heebo" pitchFamily="2" charset="-79"/>
              </a:rPr>
              <a:t> Podemos “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recuperar</a:t>
            </a:r>
            <a:r>
              <a:rPr lang="en-US" dirty="0">
                <a:latin typeface="Heebo" pitchFamily="2" charset="-79"/>
                <a:cs typeface="Heebo" pitchFamily="2" charset="-79"/>
              </a:rPr>
              <a:t>”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os</a:t>
            </a:r>
            <a:r>
              <a:rPr lang="en-US" dirty="0">
                <a:latin typeface="Heebo" pitchFamily="2" charset="-79"/>
                <a:cs typeface="Heebo" pitchFamily="2" charset="-79"/>
              </a:rPr>
              <a:t>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serviços</a:t>
            </a:r>
            <a:r>
              <a:rPr lang="en-US" dirty="0">
                <a:latin typeface="Heebo" pitchFamily="2" charset="-79"/>
                <a:cs typeface="Heebo" pitchFamily="2" charset="-79"/>
              </a:rPr>
              <a:t>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registrados</a:t>
            </a:r>
            <a:r>
              <a:rPr lang="en-US" dirty="0">
                <a:latin typeface="Heebo" pitchFamily="2" charset="-79"/>
                <a:cs typeface="Heebo" pitchFamily="2" charset="-79"/>
              </a:rPr>
              <a:t>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utilizando</a:t>
            </a:r>
            <a:r>
              <a:rPr lang="en-US" dirty="0">
                <a:latin typeface="Heebo" pitchFamily="2" charset="-79"/>
                <a:cs typeface="Heebo" pitchFamily="2" charset="-79"/>
              </a:rPr>
              <a:t> o </a:t>
            </a:r>
            <a:r>
              <a:rPr lang="en-US" b="1" dirty="0" err="1">
                <a:latin typeface="Heebo" pitchFamily="2" charset="-79"/>
                <a:cs typeface="Heebo" pitchFamily="2" charset="-79"/>
              </a:rPr>
              <a:t>HttpContext</a:t>
            </a:r>
            <a:endParaRPr lang="en-US" b="1" dirty="0">
              <a:latin typeface="Heebo" pitchFamily="2" charset="-79"/>
              <a:cs typeface="Heebo" pitchFamily="2" charset="-79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68CB44-8B4D-C6C7-8E6F-2D5A3EF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Via </a:t>
            </a:r>
            <a:r>
              <a:rPr lang="en-US" b="1" dirty="0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HttpContext</a:t>
            </a:r>
            <a:endParaRPr lang="en-BR" b="1" dirty="0">
              <a:solidFill>
                <a:schemeClr val="bg2"/>
              </a:solidFill>
              <a:latin typeface="Heebo" pitchFamily="2" charset="-79"/>
              <a:cs typeface="Heebo" pitchFamily="2" charset="-79"/>
            </a:endParaRP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A5507118-04A3-23FB-608C-0FEF3C9D79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3900" y="2516182"/>
            <a:ext cx="6714066" cy="46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3337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17AABC3C-AB0A-6F09-BC08-A540015A8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7D3648-337A-F809-7BBD-DE204BACA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Heebo" pitchFamily="2" charset="-79"/>
                <a:cs typeface="Heebo" pitchFamily="2" charset="-79"/>
              </a:rPr>
              <a:t>DEMO #05</a:t>
            </a:r>
            <a:endParaRPr lang="en-BR" b="1" dirty="0">
              <a:latin typeface="Heebo" pitchFamily="2" charset="-79"/>
              <a:cs typeface="Heebo" pitchFamily="2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FD0342-02D1-1521-0720-19F6177F5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Heebo" pitchFamily="2" charset="-79"/>
                <a:cs typeface="Heebo" pitchFamily="2" charset="-79"/>
              </a:rPr>
              <a:t>Utilizando</a:t>
            </a:r>
            <a:r>
              <a:rPr lang="en-US">
                <a:latin typeface="Heebo" pitchFamily="2" charset="-79"/>
                <a:cs typeface="Heebo" pitchFamily="2" charset="-79"/>
              </a:rPr>
              <a:t> </a:t>
            </a:r>
            <a:r>
              <a:rPr lang="en-US" err="1">
                <a:latin typeface="Heebo" pitchFamily="2" charset="-79"/>
                <a:cs typeface="Heebo" pitchFamily="2" charset="-79"/>
              </a:rPr>
              <a:t>serviços</a:t>
            </a:r>
            <a:r>
              <a:rPr lang="en-US">
                <a:latin typeface="Heebo" pitchFamily="2" charset="-79"/>
                <a:cs typeface="Heebo" pitchFamily="2" charset="-79"/>
              </a:rPr>
              <a:t> fora dos Controllers 👩‍🚀</a:t>
            </a:r>
            <a:endParaRPr lang="en-BR">
              <a:latin typeface="Heebo" pitchFamily="2" charset="-79"/>
              <a:cs typeface="Heebo" pitchFamily="2" charset="-79"/>
            </a:endParaRPr>
          </a:p>
        </p:txBody>
      </p:sp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5E673E69-CF8F-9328-E5C8-5454337A1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784370">
            <a:off x="9502464" y="-102938"/>
            <a:ext cx="2887838" cy="2945700"/>
          </a:xfrm>
          <a:prstGeom prst="rect">
            <a:avLst/>
          </a:prstGeom>
        </p:spPr>
      </p:pic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ECD5EEC1-2F06-DF7F-9F0A-F363E339B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24" y="449035"/>
            <a:ext cx="633853" cy="7205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79B01D-5BF8-7AD1-068D-E555DD297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6300" y="3895650"/>
            <a:ext cx="279400" cy="266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024D1F-BC57-A407-D8E5-78ACAB02EE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1100" y="3895650"/>
            <a:ext cx="279400" cy="266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A5AC81-2A79-8A3C-F01B-77EC26A65F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2383" y="2115024"/>
            <a:ext cx="146483" cy="1464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BB6C07-8D72-4D34-6D2D-43118803F7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7986" y="2367171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056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17AABC3C-AB0A-6F09-BC08-A540015A8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7D3648-337A-F809-7BBD-DE204BACA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Heebo" pitchFamily="2" charset="-79"/>
                <a:cs typeface="Heebo" pitchFamily="2" charset="-79"/>
              </a:rPr>
              <a:t>ENTREVISTA</a:t>
            </a:r>
            <a:endParaRPr lang="en-BR" b="1" dirty="0">
              <a:latin typeface="Heebo" pitchFamily="2" charset="-79"/>
              <a:cs typeface="Heebo" pitchFamily="2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FD0342-02D1-1521-0720-19F6177F5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Heebo" pitchFamily="2" charset="-79"/>
                <a:cs typeface="Heebo" pitchFamily="2" charset="-79"/>
              </a:rPr>
              <a:t>Hora de responder as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perguntas</a:t>
            </a:r>
            <a:r>
              <a:rPr lang="en-US" dirty="0">
                <a:latin typeface="Heebo" pitchFamily="2" charset="-79"/>
                <a:cs typeface="Heebo" pitchFamily="2" charset="-79"/>
              </a:rPr>
              <a:t> 🙋‍♂️</a:t>
            </a:r>
            <a:endParaRPr lang="en-BR" dirty="0">
              <a:latin typeface="Heebo" pitchFamily="2" charset="-79"/>
              <a:cs typeface="Heebo" pitchFamily="2" charset="-79"/>
            </a:endParaRPr>
          </a:p>
        </p:txBody>
      </p:sp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5E673E69-CF8F-9328-E5C8-5454337A1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784370">
            <a:off x="9502464" y="-102938"/>
            <a:ext cx="2887838" cy="2945700"/>
          </a:xfrm>
          <a:prstGeom prst="rect">
            <a:avLst/>
          </a:prstGeom>
        </p:spPr>
      </p:pic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ECD5EEC1-2F06-DF7F-9F0A-F363E339B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24" y="449035"/>
            <a:ext cx="633853" cy="7205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79B01D-5BF8-7AD1-068D-E555DD297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6300" y="3895650"/>
            <a:ext cx="279400" cy="266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024D1F-BC57-A407-D8E5-78ACAB02EE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1100" y="3895650"/>
            <a:ext cx="279400" cy="266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A5AC81-2A79-8A3C-F01B-77EC26A65F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2383" y="2115024"/>
            <a:ext cx="146483" cy="1464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BB6C07-8D72-4D34-6D2D-43118803F7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7986" y="2367171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927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E8022F-1F8E-DBF5-2D31-1386C9148734}"/>
              </a:ext>
            </a:extLst>
          </p:cNvPr>
          <p:cNvSpPr/>
          <p:nvPr/>
        </p:nvSpPr>
        <p:spPr>
          <a:xfrm>
            <a:off x="-26203" y="-7483"/>
            <a:ext cx="12307686" cy="16981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9DECBFA-9505-CBBA-C1CA-C9F853E2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73993">
            <a:off x="10216204" y="-1227776"/>
            <a:ext cx="2600601" cy="2652708"/>
          </a:xfrm>
          <a:prstGeom prst="rect">
            <a:avLst/>
          </a:prstGeom>
        </p:spPr>
      </p:pic>
      <p:pic>
        <p:nvPicPr>
          <p:cNvPr id="13" name="Picture 12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CF78BD49-4CC0-2229-055B-858CC491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41318DB-8B6E-F52A-F10D-9BEFE8E8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894" y="5772284"/>
            <a:ext cx="633853" cy="720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69E71-038F-1493-A29B-54467A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621" y="1141562"/>
            <a:ext cx="169100" cy="161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02D83-9415-4F25-01E8-1FEFB2B2F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773" y="457408"/>
            <a:ext cx="223629" cy="2236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820775-5810-AAF4-7800-912DFC2AA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5971" y="3473450"/>
            <a:ext cx="9220200" cy="21399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b="1" i="1" dirty="0">
                <a:latin typeface="Heebo" pitchFamily="2" charset="-79"/>
                <a:cs typeface="Heebo" pitchFamily="2" charset="-79"/>
              </a:rPr>
              <a:t>“Qual a </a:t>
            </a:r>
            <a:r>
              <a:rPr lang="en-US" sz="4400" b="1" i="1" dirty="0" err="1">
                <a:latin typeface="Heebo" pitchFamily="2" charset="-79"/>
                <a:cs typeface="Heebo" pitchFamily="2" charset="-79"/>
              </a:rPr>
              <a:t>diferença</a:t>
            </a:r>
            <a:r>
              <a:rPr lang="en-US" sz="4400" b="1" i="1" dirty="0">
                <a:latin typeface="Heebo" pitchFamily="2" charset="-79"/>
                <a:cs typeface="Heebo" pitchFamily="2" charset="-79"/>
              </a:rPr>
              <a:t> entre </a:t>
            </a:r>
            <a:r>
              <a:rPr lang="en-US" sz="4400" b="1" i="1" dirty="0" err="1">
                <a:latin typeface="Heebo" pitchFamily="2" charset="-79"/>
                <a:cs typeface="Heebo" pitchFamily="2" charset="-79"/>
              </a:rPr>
              <a:t>AddTransient</a:t>
            </a:r>
            <a:r>
              <a:rPr lang="en-US" sz="4400" b="1" i="1" dirty="0">
                <a:latin typeface="Heebo" pitchFamily="2" charset="-79"/>
                <a:cs typeface="Heebo" pitchFamily="2" charset="-79"/>
              </a:rPr>
              <a:t>, </a:t>
            </a:r>
            <a:r>
              <a:rPr lang="en-US" sz="4400" b="1" i="1" dirty="0" err="1">
                <a:latin typeface="Heebo" pitchFamily="2" charset="-79"/>
                <a:cs typeface="Heebo" pitchFamily="2" charset="-79"/>
              </a:rPr>
              <a:t>AddScoped</a:t>
            </a:r>
            <a:r>
              <a:rPr lang="en-US" sz="4400" b="1" i="1" dirty="0">
                <a:latin typeface="Heebo" pitchFamily="2" charset="-79"/>
                <a:cs typeface="Heebo" pitchFamily="2" charset="-79"/>
              </a:rPr>
              <a:t> e </a:t>
            </a:r>
            <a:r>
              <a:rPr lang="en-US" sz="4400" b="1" i="1" dirty="0" err="1">
                <a:latin typeface="Heebo" pitchFamily="2" charset="-79"/>
                <a:cs typeface="Heebo" pitchFamily="2" charset="-79"/>
              </a:rPr>
              <a:t>AddSingleton</a:t>
            </a:r>
            <a:r>
              <a:rPr lang="en-US" sz="4400" b="1" i="1" dirty="0">
                <a:latin typeface="Heebo" pitchFamily="2" charset="-79"/>
                <a:cs typeface="Heebo" pitchFamily="2" charset="-79"/>
              </a:rPr>
              <a:t>?”</a:t>
            </a:r>
            <a:endParaRPr lang="en-BR" sz="4400" b="1" i="1" dirty="0">
              <a:latin typeface="Heebo" pitchFamily="2" charset="-79"/>
              <a:cs typeface="Heebo" pitchFamily="2" charset="-79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68CB44-8B4D-C6C7-8E6F-2D5A3EF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Hora da </a:t>
            </a:r>
            <a:r>
              <a:rPr lang="en-US" b="1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entrevista</a:t>
            </a:r>
            <a:r>
              <a:rPr lang="en-US" b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…</a:t>
            </a:r>
            <a:endParaRPr lang="en-BR" b="1">
              <a:solidFill>
                <a:schemeClr val="bg2"/>
              </a:solidFill>
              <a:latin typeface="Heebo" pitchFamily="2" charset="-79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13562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E8022F-1F8E-DBF5-2D31-1386C9148734}"/>
              </a:ext>
            </a:extLst>
          </p:cNvPr>
          <p:cNvSpPr/>
          <p:nvPr/>
        </p:nvSpPr>
        <p:spPr>
          <a:xfrm>
            <a:off x="-26203" y="-7483"/>
            <a:ext cx="12307686" cy="16981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9DECBFA-9505-CBBA-C1CA-C9F853E2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73993">
            <a:off x="10216204" y="-1227776"/>
            <a:ext cx="2600601" cy="2652708"/>
          </a:xfrm>
          <a:prstGeom prst="rect">
            <a:avLst/>
          </a:prstGeom>
        </p:spPr>
      </p:pic>
      <p:pic>
        <p:nvPicPr>
          <p:cNvPr id="13" name="Picture 12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CF78BD49-4CC0-2229-055B-858CC491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41318DB-8B6E-F52A-F10D-9BEFE8E8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894" y="5772284"/>
            <a:ext cx="633853" cy="720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69E71-038F-1493-A29B-54467A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621" y="1141562"/>
            <a:ext cx="169100" cy="161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02D83-9415-4F25-01E8-1FEFB2B2F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773" y="457408"/>
            <a:ext cx="223629" cy="2236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820775-5810-AAF4-7800-912DFC2AA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5971" y="3473450"/>
            <a:ext cx="9220200" cy="21399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b="1" i="1" dirty="0">
                <a:latin typeface="Heebo" pitchFamily="2" charset="-79"/>
                <a:cs typeface="Heebo" pitchFamily="2" charset="-79"/>
              </a:rPr>
              <a:t>“Qual a </a:t>
            </a:r>
            <a:r>
              <a:rPr lang="en-US" sz="4400" b="1" i="1" dirty="0" err="1">
                <a:latin typeface="Heebo" pitchFamily="2" charset="-79"/>
                <a:cs typeface="Heebo" pitchFamily="2" charset="-79"/>
              </a:rPr>
              <a:t>finalidade</a:t>
            </a:r>
            <a:r>
              <a:rPr lang="en-US" sz="4400" b="1" i="1" dirty="0">
                <a:latin typeface="Heebo" pitchFamily="2" charset="-79"/>
                <a:cs typeface="Heebo" pitchFamily="2" charset="-79"/>
              </a:rPr>
              <a:t> do </a:t>
            </a:r>
            <a:r>
              <a:rPr lang="en-US" sz="4400" b="1" i="1" dirty="0" err="1">
                <a:latin typeface="Heebo" pitchFamily="2" charset="-79"/>
                <a:cs typeface="Heebo" pitchFamily="2" charset="-79"/>
              </a:rPr>
              <a:t>atributo</a:t>
            </a:r>
            <a:r>
              <a:rPr lang="en-US" sz="4400" b="1" i="1" dirty="0">
                <a:latin typeface="Heebo" pitchFamily="2" charset="-79"/>
                <a:cs typeface="Heebo" pitchFamily="2" charset="-79"/>
              </a:rPr>
              <a:t> </a:t>
            </a:r>
            <a:r>
              <a:rPr lang="en-US" sz="4400" b="1" i="1" dirty="0" err="1">
                <a:latin typeface="Heebo" pitchFamily="2" charset="-79"/>
                <a:cs typeface="Heebo" pitchFamily="2" charset="-79"/>
              </a:rPr>
              <a:t>FromServices</a:t>
            </a:r>
            <a:r>
              <a:rPr lang="en-US" sz="4400" b="1" i="1" dirty="0">
                <a:latin typeface="Heebo" pitchFamily="2" charset="-79"/>
                <a:cs typeface="Heebo" pitchFamily="2" charset="-79"/>
              </a:rPr>
              <a:t>?”</a:t>
            </a:r>
            <a:endParaRPr lang="en-BR" sz="4400" b="1" i="1" dirty="0">
              <a:latin typeface="Heebo" pitchFamily="2" charset="-79"/>
              <a:cs typeface="Heebo" pitchFamily="2" charset="-79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68CB44-8B4D-C6C7-8E6F-2D5A3EF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Hora da </a:t>
            </a:r>
            <a:r>
              <a:rPr lang="en-US" b="1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entrevista</a:t>
            </a:r>
            <a:r>
              <a:rPr lang="en-US" b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…</a:t>
            </a:r>
            <a:endParaRPr lang="en-BR" b="1">
              <a:solidFill>
                <a:schemeClr val="bg2"/>
              </a:solidFill>
              <a:latin typeface="Heebo" pitchFamily="2" charset="-79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411871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E8022F-1F8E-DBF5-2D31-1386C9148734}"/>
              </a:ext>
            </a:extLst>
          </p:cNvPr>
          <p:cNvSpPr/>
          <p:nvPr/>
        </p:nvSpPr>
        <p:spPr>
          <a:xfrm>
            <a:off x="-26203" y="-7483"/>
            <a:ext cx="12307686" cy="16981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9DECBFA-9505-CBBA-C1CA-C9F853E2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73993">
            <a:off x="10216204" y="-1227776"/>
            <a:ext cx="2600601" cy="2652708"/>
          </a:xfrm>
          <a:prstGeom prst="rect">
            <a:avLst/>
          </a:prstGeom>
        </p:spPr>
      </p:pic>
      <p:pic>
        <p:nvPicPr>
          <p:cNvPr id="13" name="Picture 12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CF78BD49-4CC0-2229-055B-858CC491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41318DB-8B6E-F52A-F10D-9BEFE8E8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894" y="5772284"/>
            <a:ext cx="633853" cy="720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69E71-038F-1493-A29B-54467A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621" y="1141562"/>
            <a:ext cx="169100" cy="161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02D83-9415-4F25-01E8-1FEFB2B2F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773" y="457408"/>
            <a:ext cx="223629" cy="2236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820775-5810-AAF4-7800-912DFC2AA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5971" y="3473450"/>
            <a:ext cx="9220200" cy="21399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b="1" i="1" dirty="0">
                <a:latin typeface="Heebo" pitchFamily="2" charset="-79"/>
                <a:cs typeface="Heebo" pitchFamily="2" charset="-79"/>
              </a:rPr>
              <a:t>“Podemos resolver </a:t>
            </a:r>
            <a:r>
              <a:rPr lang="en-US" sz="4400" b="1" i="1" dirty="0" err="1">
                <a:latin typeface="Heebo" pitchFamily="2" charset="-79"/>
                <a:cs typeface="Heebo" pitchFamily="2" charset="-79"/>
              </a:rPr>
              <a:t>dependências</a:t>
            </a:r>
            <a:r>
              <a:rPr lang="en-US" sz="4400" b="1" i="1" dirty="0">
                <a:latin typeface="Heebo" pitchFamily="2" charset="-79"/>
                <a:cs typeface="Heebo" pitchFamily="2" charset="-79"/>
              </a:rPr>
              <a:t> fora dos </a:t>
            </a:r>
            <a:r>
              <a:rPr lang="en-US" sz="4400" b="1" i="1" dirty="0" err="1">
                <a:latin typeface="Heebo" pitchFamily="2" charset="-79"/>
                <a:cs typeface="Heebo" pitchFamily="2" charset="-79"/>
              </a:rPr>
              <a:t>controladores</a:t>
            </a:r>
            <a:r>
              <a:rPr lang="en-US" sz="4400" b="1" i="1" dirty="0">
                <a:latin typeface="Heebo" pitchFamily="2" charset="-79"/>
                <a:cs typeface="Heebo" pitchFamily="2" charset="-79"/>
              </a:rPr>
              <a:t>?”</a:t>
            </a:r>
            <a:endParaRPr lang="en-BR" sz="4400" b="1" i="1" dirty="0">
              <a:latin typeface="Heebo" pitchFamily="2" charset="-79"/>
              <a:cs typeface="Heebo" pitchFamily="2" charset="-79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68CB44-8B4D-C6C7-8E6F-2D5A3EF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Hora da </a:t>
            </a:r>
            <a:r>
              <a:rPr lang="en-US" b="1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entrevista</a:t>
            </a:r>
            <a:r>
              <a:rPr lang="en-US" b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…</a:t>
            </a:r>
            <a:endParaRPr lang="en-BR" b="1">
              <a:solidFill>
                <a:schemeClr val="bg2"/>
              </a:solidFill>
              <a:latin typeface="Heebo" pitchFamily="2" charset="-79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206582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E8022F-1F8E-DBF5-2D31-1386C9148734}"/>
              </a:ext>
            </a:extLst>
          </p:cNvPr>
          <p:cNvSpPr/>
          <p:nvPr/>
        </p:nvSpPr>
        <p:spPr>
          <a:xfrm>
            <a:off x="-26203" y="-7483"/>
            <a:ext cx="12307686" cy="16981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9DECBFA-9505-CBBA-C1CA-C9F853E2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73993">
            <a:off x="10216204" y="-1227776"/>
            <a:ext cx="2600601" cy="2652708"/>
          </a:xfrm>
          <a:prstGeom prst="rect">
            <a:avLst/>
          </a:prstGeom>
        </p:spPr>
      </p:pic>
      <p:pic>
        <p:nvPicPr>
          <p:cNvPr id="13" name="Picture 12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CF78BD49-4CC0-2229-055B-858CC491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41318DB-8B6E-F52A-F10D-9BEFE8E8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894" y="5772284"/>
            <a:ext cx="633853" cy="720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69E71-038F-1493-A29B-54467A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621" y="1141562"/>
            <a:ext cx="169100" cy="161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02D83-9415-4F25-01E8-1FEFB2B2F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773" y="457408"/>
            <a:ext cx="223629" cy="2236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820775-5810-AAF4-7800-912DFC2AA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5971" y="3030509"/>
            <a:ext cx="9220200" cy="19812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b="1" i="1" dirty="0">
                <a:latin typeface="Heebo" pitchFamily="2" charset="-79"/>
                <a:cs typeface="Heebo" pitchFamily="2" charset="-79"/>
              </a:rPr>
              <a:t>“De forma </a:t>
            </a:r>
            <a:r>
              <a:rPr lang="en-US" sz="4400" b="1" i="1" dirty="0" err="1">
                <a:latin typeface="Heebo" pitchFamily="2" charset="-79"/>
                <a:cs typeface="Heebo" pitchFamily="2" charset="-79"/>
              </a:rPr>
              <a:t>resumida</a:t>
            </a:r>
            <a:r>
              <a:rPr lang="en-US" sz="4400" b="1" i="1" dirty="0">
                <a:latin typeface="Heebo" pitchFamily="2" charset="-79"/>
                <a:cs typeface="Heebo" pitchFamily="2" charset="-79"/>
              </a:rPr>
              <a:t>, </a:t>
            </a:r>
            <a:r>
              <a:rPr lang="en-US" sz="4400" b="1" i="1" dirty="0" err="1">
                <a:latin typeface="Heebo" pitchFamily="2" charset="-79"/>
                <a:cs typeface="Heebo" pitchFamily="2" charset="-79"/>
              </a:rPr>
              <a:t>você</a:t>
            </a:r>
            <a:r>
              <a:rPr lang="en-US" sz="4400" b="1" i="1" dirty="0">
                <a:latin typeface="Heebo" pitchFamily="2" charset="-79"/>
                <a:cs typeface="Heebo" pitchFamily="2" charset="-79"/>
              </a:rPr>
              <a:t> </a:t>
            </a:r>
            <a:r>
              <a:rPr lang="en-US" sz="4400" b="1" i="1" dirty="0" err="1">
                <a:latin typeface="Heebo" pitchFamily="2" charset="-79"/>
                <a:cs typeface="Heebo" pitchFamily="2" charset="-79"/>
              </a:rPr>
              <a:t>consegue</a:t>
            </a:r>
            <a:r>
              <a:rPr lang="en-US" sz="4400" b="1" i="1" dirty="0">
                <a:latin typeface="Heebo" pitchFamily="2" charset="-79"/>
                <a:cs typeface="Heebo" pitchFamily="2" charset="-79"/>
              </a:rPr>
              <a:t> me </a:t>
            </a:r>
            <a:r>
              <a:rPr lang="en-US" sz="4400" b="1" i="1" dirty="0" err="1">
                <a:latin typeface="Heebo" pitchFamily="2" charset="-79"/>
                <a:cs typeface="Heebo" pitchFamily="2" charset="-79"/>
              </a:rPr>
              <a:t>dizer</a:t>
            </a:r>
            <a:r>
              <a:rPr lang="en-US" sz="4400" b="1" i="1" dirty="0">
                <a:latin typeface="Heebo" pitchFamily="2" charset="-79"/>
                <a:cs typeface="Heebo" pitchFamily="2" charset="-79"/>
              </a:rPr>
              <a:t> o que é </a:t>
            </a:r>
            <a:r>
              <a:rPr lang="en-US" sz="4400" b="1" i="1" dirty="0" err="1">
                <a:latin typeface="Heebo" pitchFamily="2" charset="-79"/>
                <a:cs typeface="Heebo" pitchFamily="2" charset="-79"/>
              </a:rPr>
              <a:t>injeção</a:t>
            </a:r>
            <a:r>
              <a:rPr lang="en-US" sz="4400" b="1" i="1" dirty="0">
                <a:latin typeface="Heebo" pitchFamily="2" charset="-79"/>
                <a:cs typeface="Heebo" pitchFamily="2" charset="-79"/>
              </a:rPr>
              <a:t> de </a:t>
            </a:r>
            <a:r>
              <a:rPr lang="en-US" sz="4400" b="1" i="1" dirty="0" err="1">
                <a:latin typeface="Heebo" pitchFamily="2" charset="-79"/>
                <a:cs typeface="Heebo" pitchFamily="2" charset="-79"/>
              </a:rPr>
              <a:t>dependência</a:t>
            </a:r>
            <a:r>
              <a:rPr lang="en-US" sz="4400" b="1" i="1" dirty="0">
                <a:latin typeface="Heebo" pitchFamily="2" charset="-79"/>
                <a:cs typeface="Heebo" pitchFamily="2" charset="-79"/>
              </a:rPr>
              <a:t>?”</a:t>
            </a:r>
            <a:endParaRPr lang="en-BR" sz="4400" b="1" i="1" dirty="0">
              <a:latin typeface="Heebo" pitchFamily="2" charset="-79"/>
              <a:cs typeface="Heebo" pitchFamily="2" charset="-79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68CB44-8B4D-C6C7-8E6F-2D5A3EF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Hora da </a:t>
            </a:r>
            <a:r>
              <a:rPr lang="en-US" b="1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entrevista</a:t>
            </a:r>
            <a:r>
              <a:rPr lang="en-US" b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…</a:t>
            </a:r>
            <a:endParaRPr lang="en-BR" b="1">
              <a:solidFill>
                <a:schemeClr val="bg2"/>
              </a:solidFill>
              <a:latin typeface="Heebo" pitchFamily="2" charset="-79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89515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E8022F-1F8E-DBF5-2D31-1386C9148734}"/>
              </a:ext>
            </a:extLst>
          </p:cNvPr>
          <p:cNvSpPr/>
          <p:nvPr/>
        </p:nvSpPr>
        <p:spPr>
          <a:xfrm>
            <a:off x="-26203" y="-7483"/>
            <a:ext cx="12307686" cy="16981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9DECBFA-9505-CBBA-C1CA-C9F853E2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73993">
            <a:off x="10216204" y="-1227776"/>
            <a:ext cx="2600601" cy="2652708"/>
          </a:xfrm>
          <a:prstGeom prst="rect">
            <a:avLst/>
          </a:prstGeom>
        </p:spPr>
      </p:pic>
      <p:pic>
        <p:nvPicPr>
          <p:cNvPr id="13" name="Picture 12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CF78BD49-4CC0-2229-055B-858CC491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41318DB-8B6E-F52A-F10D-9BEFE8E8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894" y="5772284"/>
            <a:ext cx="633853" cy="720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69E71-038F-1493-A29B-54467A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621" y="1141562"/>
            <a:ext cx="169100" cy="161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02D83-9415-4F25-01E8-1FEFB2B2F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773" y="457408"/>
            <a:ext cx="223629" cy="2236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820775-5810-AAF4-7800-912DFC2AA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7125"/>
            <a:ext cx="10515600" cy="3709838"/>
          </a:xfrm>
        </p:spPr>
        <p:txBody>
          <a:bodyPr/>
          <a:lstStyle/>
          <a:p>
            <a:pPr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Imagina um sistema </a:t>
            </a:r>
            <a:r>
              <a:rPr lang="en-BR" b="1">
                <a:latin typeface="Heebo" pitchFamily="2" charset="-79"/>
                <a:cs typeface="Heebo" pitchFamily="2" charset="-79"/>
              </a:rPr>
              <a:t>grande</a:t>
            </a:r>
          </a:p>
          <a:p>
            <a:pPr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Cada pedacinho tem que </a:t>
            </a:r>
            <a:r>
              <a:rPr lang="en-BR" b="1">
                <a:latin typeface="Heebo" pitchFamily="2" charset="-79"/>
                <a:cs typeface="Heebo" pitchFamily="2" charset="-79"/>
              </a:rPr>
              <a:t>focar em uma coisa</a:t>
            </a:r>
          </a:p>
          <a:p>
            <a:pPr lvl="1"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</a:t>
            </a:r>
            <a:r>
              <a:rPr lang="en-BR" b="1" u="sng">
                <a:latin typeface="Heebo" pitchFamily="2" charset="-79"/>
                <a:cs typeface="Heebo" pitchFamily="2" charset="-79"/>
              </a:rPr>
              <a:t>Não dá</a:t>
            </a:r>
            <a:r>
              <a:rPr lang="en-BR">
                <a:latin typeface="Heebo" pitchFamily="2" charset="-79"/>
                <a:cs typeface="Heebo" pitchFamily="2" charset="-79"/>
              </a:rPr>
              <a:t> pra abraçar o mundo</a:t>
            </a:r>
          </a:p>
          <a:p>
            <a:pPr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Tem que funcionar de forma </a:t>
            </a:r>
            <a:r>
              <a:rPr lang="en-BR" b="1">
                <a:latin typeface="Heebo" pitchFamily="2" charset="-79"/>
                <a:cs typeface="Heebo" pitchFamily="2" charset="-79"/>
              </a:rPr>
              <a:t>independente</a:t>
            </a:r>
          </a:p>
          <a:p>
            <a:pPr lvl="1"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Fácil de </a:t>
            </a:r>
            <a:r>
              <a:rPr lang="en-BR" b="1">
                <a:latin typeface="Heebo" pitchFamily="2" charset="-79"/>
                <a:cs typeface="Heebo" pitchFamily="2" charset="-79"/>
              </a:rPr>
              <a:t>entender</a:t>
            </a:r>
          </a:p>
          <a:p>
            <a:pPr lvl="1"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Fácil de dar </a:t>
            </a:r>
            <a:r>
              <a:rPr lang="en-BR" b="1">
                <a:latin typeface="Heebo" pitchFamily="2" charset="-79"/>
                <a:cs typeface="Heebo" pitchFamily="2" charset="-79"/>
              </a:rPr>
              <a:t>manutenção</a:t>
            </a:r>
          </a:p>
          <a:p>
            <a:pPr lvl="1"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Se precisar </a:t>
            </a:r>
            <a:r>
              <a:rPr lang="en-BR" b="1">
                <a:latin typeface="Heebo" pitchFamily="2" charset="-79"/>
                <a:cs typeface="Heebo" pitchFamily="2" charset="-79"/>
              </a:rPr>
              <a:t>jogar fora e criar outro</a:t>
            </a:r>
            <a:r>
              <a:rPr lang="en-BR">
                <a:latin typeface="Heebo" pitchFamily="2" charset="-79"/>
                <a:cs typeface="Heebo" pitchFamily="2" charset="-79"/>
              </a:rPr>
              <a:t> é fácil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68CB44-8B4D-C6C7-8E6F-2D5A3EF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Baixo</a:t>
            </a:r>
            <a:r>
              <a:rPr lang="en-US" b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 </a:t>
            </a:r>
            <a:r>
              <a:rPr lang="en-US" b="1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acoplamento</a:t>
            </a:r>
            <a:endParaRPr lang="en-BR" b="1">
              <a:solidFill>
                <a:schemeClr val="bg2"/>
              </a:solidFill>
              <a:latin typeface="Heebo" pitchFamily="2" charset="-79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395654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E8022F-1F8E-DBF5-2D31-1386C9148734}"/>
              </a:ext>
            </a:extLst>
          </p:cNvPr>
          <p:cNvSpPr/>
          <p:nvPr/>
        </p:nvSpPr>
        <p:spPr>
          <a:xfrm>
            <a:off x="-26203" y="-7483"/>
            <a:ext cx="12307686" cy="16981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9DECBFA-9505-CBBA-C1CA-C9F853E2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73993">
            <a:off x="10216204" y="-1227776"/>
            <a:ext cx="2600601" cy="2652708"/>
          </a:xfrm>
          <a:prstGeom prst="rect">
            <a:avLst/>
          </a:prstGeom>
        </p:spPr>
      </p:pic>
      <p:pic>
        <p:nvPicPr>
          <p:cNvPr id="13" name="Picture 12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CF78BD49-4CC0-2229-055B-858CC491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41318DB-8B6E-F52A-F10D-9BEFE8E8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894" y="5772284"/>
            <a:ext cx="633853" cy="720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69E71-038F-1493-A29B-54467A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621" y="1141562"/>
            <a:ext cx="169100" cy="161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02D83-9415-4F25-01E8-1FEFB2B2F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773" y="457408"/>
            <a:ext cx="223629" cy="2236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820775-5810-AAF4-7800-912DFC2AA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5971" y="3873500"/>
            <a:ext cx="9220200" cy="113821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b="1" i="1" dirty="0">
                <a:latin typeface="Heebo" pitchFamily="2" charset="-79"/>
                <a:cs typeface="Heebo" pitchFamily="2" charset="-79"/>
              </a:rPr>
              <a:t>“O que é </a:t>
            </a:r>
            <a:r>
              <a:rPr lang="en-US" sz="4400" b="1" i="1" dirty="0" err="1">
                <a:latin typeface="Heebo" pitchFamily="2" charset="-79"/>
                <a:cs typeface="Heebo" pitchFamily="2" charset="-79"/>
              </a:rPr>
              <a:t>Inversão</a:t>
            </a:r>
            <a:r>
              <a:rPr lang="en-US" sz="4400" b="1" i="1" dirty="0">
                <a:latin typeface="Heebo" pitchFamily="2" charset="-79"/>
                <a:cs typeface="Heebo" pitchFamily="2" charset="-79"/>
              </a:rPr>
              <a:t> de </a:t>
            </a:r>
            <a:r>
              <a:rPr lang="en-US" sz="4400" b="1" i="1" dirty="0" err="1">
                <a:latin typeface="Heebo" pitchFamily="2" charset="-79"/>
                <a:cs typeface="Heebo" pitchFamily="2" charset="-79"/>
              </a:rPr>
              <a:t>Controle</a:t>
            </a:r>
            <a:r>
              <a:rPr lang="en-US" sz="4400" b="1" i="1" dirty="0">
                <a:latin typeface="Heebo" pitchFamily="2" charset="-79"/>
                <a:cs typeface="Heebo" pitchFamily="2" charset="-79"/>
              </a:rPr>
              <a:t>?”</a:t>
            </a:r>
            <a:endParaRPr lang="en-BR" sz="4400" b="1" i="1" dirty="0">
              <a:latin typeface="Heebo" pitchFamily="2" charset="-79"/>
              <a:cs typeface="Heebo" pitchFamily="2" charset="-79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68CB44-8B4D-C6C7-8E6F-2D5A3EF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Hora da </a:t>
            </a:r>
            <a:r>
              <a:rPr lang="en-US" b="1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entrevista</a:t>
            </a:r>
            <a:r>
              <a:rPr lang="en-US" b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…</a:t>
            </a:r>
            <a:endParaRPr lang="en-BR" b="1">
              <a:solidFill>
                <a:schemeClr val="bg2"/>
              </a:solidFill>
              <a:latin typeface="Heebo" pitchFamily="2" charset="-79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22907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E8022F-1F8E-DBF5-2D31-1386C9148734}"/>
              </a:ext>
            </a:extLst>
          </p:cNvPr>
          <p:cNvSpPr/>
          <p:nvPr/>
        </p:nvSpPr>
        <p:spPr>
          <a:xfrm>
            <a:off x="-26203" y="-7483"/>
            <a:ext cx="12307686" cy="16981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9DECBFA-9505-CBBA-C1CA-C9F853E2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73993">
            <a:off x="10216204" y="-1227776"/>
            <a:ext cx="2600601" cy="2652708"/>
          </a:xfrm>
          <a:prstGeom prst="rect">
            <a:avLst/>
          </a:prstGeom>
        </p:spPr>
      </p:pic>
      <p:pic>
        <p:nvPicPr>
          <p:cNvPr id="13" name="Picture 12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CF78BD49-4CC0-2229-055B-858CC491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41318DB-8B6E-F52A-F10D-9BEFE8E8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894" y="5772284"/>
            <a:ext cx="633853" cy="720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69E71-038F-1493-A29B-54467A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621" y="1141562"/>
            <a:ext cx="169100" cy="161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02D83-9415-4F25-01E8-1FEFB2B2F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773" y="457408"/>
            <a:ext cx="223629" cy="2236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820775-5810-AAF4-7800-912DFC2AA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5971" y="3873500"/>
            <a:ext cx="9220200" cy="1138210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4400" b="1" i="1" dirty="0">
                <a:latin typeface="Heebo" pitchFamily="2" charset="-79"/>
                <a:cs typeface="Heebo" pitchFamily="2" charset="-79"/>
              </a:rPr>
              <a:t>“O que é </a:t>
            </a:r>
            <a:r>
              <a:rPr lang="en-US" sz="4400" b="1" i="1" dirty="0" err="1">
                <a:latin typeface="Heebo" pitchFamily="2" charset="-79"/>
                <a:cs typeface="Heebo" pitchFamily="2" charset="-79"/>
              </a:rPr>
              <a:t>Inversão</a:t>
            </a:r>
            <a:r>
              <a:rPr lang="en-US" sz="4400" b="1" i="1" dirty="0">
                <a:latin typeface="Heebo" pitchFamily="2" charset="-79"/>
                <a:cs typeface="Heebo" pitchFamily="2" charset="-79"/>
              </a:rPr>
              <a:t> de </a:t>
            </a:r>
            <a:r>
              <a:rPr lang="en-US" sz="4400" b="1" i="1" dirty="0" err="1">
                <a:latin typeface="Heebo" pitchFamily="2" charset="-79"/>
                <a:cs typeface="Heebo" pitchFamily="2" charset="-79"/>
              </a:rPr>
              <a:t>Dependência</a:t>
            </a:r>
            <a:r>
              <a:rPr lang="en-US" sz="4400" b="1" i="1" dirty="0">
                <a:latin typeface="Heebo" pitchFamily="2" charset="-79"/>
                <a:cs typeface="Heebo" pitchFamily="2" charset="-79"/>
              </a:rPr>
              <a:t>?”</a:t>
            </a:r>
            <a:endParaRPr lang="en-BR" sz="4400" b="1" i="1" dirty="0">
              <a:latin typeface="Heebo" pitchFamily="2" charset="-79"/>
              <a:cs typeface="Heebo" pitchFamily="2" charset="-79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68CB44-8B4D-C6C7-8E6F-2D5A3EF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Hora da </a:t>
            </a:r>
            <a:r>
              <a:rPr lang="en-US" b="1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entrevista</a:t>
            </a:r>
            <a:r>
              <a:rPr lang="en-US" b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…</a:t>
            </a:r>
            <a:endParaRPr lang="en-BR" b="1">
              <a:solidFill>
                <a:schemeClr val="bg2"/>
              </a:solidFill>
              <a:latin typeface="Heebo" pitchFamily="2" charset="-79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186103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E8022F-1F8E-DBF5-2D31-1386C9148734}"/>
              </a:ext>
            </a:extLst>
          </p:cNvPr>
          <p:cNvSpPr/>
          <p:nvPr/>
        </p:nvSpPr>
        <p:spPr>
          <a:xfrm>
            <a:off x="-26203" y="-7483"/>
            <a:ext cx="12307686" cy="16981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9DECBFA-9505-CBBA-C1CA-C9F853E2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73993">
            <a:off x="10216204" y="-1227776"/>
            <a:ext cx="2600601" cy="2652708"/>
          </a:xfrm>
          <a:prstGeom prst="rect">
            <a:avLst/>
          </a:prstGeom>
        </p:spPr>
      </p:pic>
      <p:pic>
        <p:nvPicPr>
          <p:cNvPr id="13" name="Picture 12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CF78BD49-4CC0-2229-055B-858CC491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41318DB-8B6E-F52A-F10D-9BEFE8E8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894" y="5772284"/>
            <a:ext cx="633853" cy="720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69E71-038F-1493-A29B-54467A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621" y="1141562"/>
            <a:ext cx="169100" cy="161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02D83-9415-4F25-01E8-1FEFB2B2F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773" y="457408"/>
            <a:ext cx="223629" cy="2236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820775-5810-AAF4-7800-912DFC2AA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5971" y="3473450"/>
            <a:ext cx="9220200" cy="21399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b="1" i="1" dirty="0">
                <a:latin typeface="Heebo" pitchFamily="2" charset="-79"/>
                <a:cs typeface="Heebo" pitchFamily="2" charset="-79"/>
              </a:rPr>
              <a:t>“Qual a </a:t>
            </a:r>
            <a:r>
              <a:rPr lang="en-US" sz="4400" b="1" i="1" dirty="0" err="1">
                <a:latin typeface="Heebo" pitchFamily="2" charset="-79"/>
                <a:cs typeface="Heebo" pitchFamily="2" charset="-79"/>
              </a:rPr>
              <a:t>relação</a:t>
            </a:r>
            <a:r>
              <a:rPr lang="en-US" sz="4400" b="1" i="1" dirty="0">
                <a:latin typeface="Heebo" pitchFamily="2" charset="-79"/>
                <a:cs typeface="Heebo" pitchFamily="2" charset="-79"/>
              </a:rPr>
              <a:t> entre </a:t>
            </a:r>
            <a:r>
              <a:rPr lang="en-US" sz="4400" b="1" i="1" dirty="0" err="1">
                <a:latin typeface="Heebo" pitchFamily="2" charset="-79"/>
                <a:cs typeface="Heebo" pitchFamily="2" charset="-79"/>
              </a:rPr>
              <a:t>injeção</a:t>
            </a:r>
            <a:r>
              <a:rPr lang="en-US" sz="4400" b="1" i="1" dirty="0">
                <a:latin typeface="Heebo" pitchFamily="2" charset="-79"/>
                <a:cs typeface="Heebo" pitchFamily="2" charset="-79"/>
              </a:rPr>
              <a:t> de </a:t>
            </a:r>
            <a:r>
              <a:rPr lang="en-US" sz="4400" b="1" i="1" dirty="0" err="1">
                <a:latin typeface="Heebo" pitchFamily="2" charset="-79"/>
                <a:cs typeface="Heebo" pitchFamily="2" charset="-79"/>
              </a:rPr>
              <a:t>dependência</a:t>
            </a:r>
            <a:r>
              <a:rPr lang="en-US" sz="4400" b="1" i="1" dirty="0">
                <a:latin typeface="Heebo" pitchFamily="2" charset="-79"/>
                <a:cs typeface="Heebo" pitchFamily="2" charset="-79"/>
              </a:rPr>
              <a:t>, </a:t>
            </a:r>
            <a:r>
              <a:rPr lang="en-US" sz="4400" b="1" i="1" dirty="0" err="1">
                <a:latin typeface="Heebo" pitchFamily="2" charset="-79"/>
                <a:cs typeface="Heebo" pitchFamily="2" charset="-79"/>
              </a:rPr>
              <a:t>inversão</a:t>
            </a:r>
            <a:r>
              <a:rPr lang="en-US" sz="4400" b="1" i="1" dirty="0">
                <a:latin typeface="Heebo" pitchFamily="2" charset="-79"/>
                <a:cs typeface="Heebo" pitchFamily="2" charset="-79"/>
              </a:rPr>
              <a:t> de </a:t>
            </a:r>
            <a:r>
              <a:rPr lang="en-US" sz="4400" b="1" i="1" dirty="0" err="1">
                <a:latin typeface="Heebo" pitchFamily="2" charset="-79"/>
                <a:cs typeface="Heebo" pitchFamily="2" charset="-79"/>
              </a:rPr>
              <a:t>controle</a:t>
            </a:r>
            <a:r>
              <a:rPr lang="en-US" sz="4400" b="1" i="1" dirty="0">
                <a:latin typeface="Heebo" pitchFamily="2" charset="-79"/>
                <a:cs typeface="Heebo" pitchFamily="2" charset="-79"/>
              </a:rPr>
              <a:t> e </a:t>
            </a:r>
            <a:r>
              <a:rPr lang="en-US" sz="4400" b="1" i="1" dirty="0" err="1">
                <a:latin typeface="Heebo" pitchFamily="2" charset="-79"/>
                <a:cs typeface="Heebo" pitchFamily="2" charset="-79"/>
              </a:rPr>
              <a:t>inversão</a:t>
            </a:r>
            <a:r>
              <a:rPr lang="en-US" sz="4400" b="1" i="1" dirty="0">
                <a:latin typeface="Heebo" pitchFamily="2" charset="-79"/>
                <a:cs typeface="Heebo" pitchFamily="2" charset="-79"/>
              </a:rPr>
              <a:t> de </a:t>
            </a:r>
            <a:r>
              <a:rPr lang="en-US" sz="4400" b="1" i="1" dirty="0" err="1">
                <a:latin typeface="Heebo" pitchFamily="2" charset="-79"/>
                <a:cs typeface="Heebo" pitchFamily="2" charset="-79"/>
              </a:rPr>
              <a:t>dependência</a:t>
            </a:r>
            <a:r>
              <a:rPr lang="en-US" sz="4400" b="1" i="1" dirty="0">
                <a:latin typeface="Heebo" pitchFamily="2" charset="-79"/>
                <a:cs typeface="Heebo" pitchFamily="2" charset="-79"/>
              </a:rPr>
              <a:t>?”</a:t>
            </a:r>
            <a:endParaRPr lang="en-BR" sz="4400" b="1" i="1" dirty="0">
              <a:latin typeface="Heebo" pitchFamily="2" charset="-79"/>
              <a:cs typeface="Heebo" pitchFamily="2" charset="-79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68CB44-8B4D-C6C7-8E6F-2D5A3EF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Hora da </a:t>
            </a:r>
            <a:r>
              <a:rPr lang="en-US" b="1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entrevista</a:t>
            </a:r>
            <a:r>
              <a:rPr lang="en-US" b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…</a:t>
            </a:r>
            <a:endParaRPr lang="en-BR" b="1">
              <a:solidFill>
                <a:schemeClr val="bg2"/>
              </a:solidFill>
              <a:latin typeface="Heebo" pitchFamily="2" charset="-79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534980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E8022F-1F8E-DBF5-2D31-1386C9148734}"/>
              </a:ext>
            </a:extLst>
          </p:cNvPr>
          <p:cNvSpPr/>
          <p:nvPr/>
        </p:nvSpPr>
        <p:spPr>
          <a:xfrm>
            <a:off x="-26203" y="-7483"/>
            <a:ext cx="12307686" cy="16981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9DECBFA-9505-CBBA-C1CA-C9F853E2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73993">
            <a:off x="10216204" y="-1227776"/>
            <a:ext cx="2600601" cy="2652708"/>
          </a:xfrm>
          <a:prstGeom prst="rect">
            <a:avLst/>
          </a:prstGeom>
        </p:spPr>
      </p:pic>
      <p:pic>
        <p:nvPicPr>
          <p:cNvPr id="13" name="Picture 12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CF78BD49-4CC0-2229-055B-858CC491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41318DB-8B6E-F52A-F10D-9BEFE8E8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894" y="5772284"/>
            <a:ext cx="633853" cy="720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69E71-038F-1493-A29B-54467A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621" y="1141562"/>
            <a:ext cx="169100" cy="161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02D83-9415-4F25-01E8-1FEFB2B2F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773" y="457408"/>
            <a:ext cx="223629" cy="2236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820775-5810-AAF4-7800-912DFC2AA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7125"/>
            <a:ext cx="5811982" cy="3709838"/>
          </a:xfrm>
        </p:spPr>
        <p:txBody>
          <a:bodyPr/>
          <a:lstStyle/>
          <a:p>
            <a:pPr>
              <a:buBlip>
                <a:blip r:embed="rId7"/>
              </a:buBlip>
            </a:pPr>
            <a:r>
              <a:rPr lang="en-US" dirty="0">
                <a:latin typeface="Heebo" pitchFamily="2" charset="-79"/>
                <a:cs typeface="Heebo" pitchFamily="2" charset="-79"/>
              </a:rPr>
              <a:t>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Reserva</a:t>
            </a:r>
            <a:r>
              <a:rPr lang="en-US" dirty="0">
                <a:latin typeface="Heebo" pitchFamily="2" charset="-79"/>
                <a:cs typeface="Heebo" pitchFamily="2" charset="-79"/>
              </a:rPr>
              <a:t> de quarto</a:t>
            </a:r>
          </a:p>
          <a:p>
            <a:pPr lvl="1">
              <a:buBlip>
                <a:blip r:embed="rId7"/>
              </a:buBlip>
            </a:pPr>
            <a:r>
              <a:rPr lang="en-US" dirty="0">
                <a:latin typeface="Heebo" pitchFamily="2" charset="-79"/>
                <a:cs typeface="Heebo" pitchFamily="2" charset="-79"/>
              </a:rPr>
              <a:t>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Utilizar</a:t>
            </a:r>
            <a:r>
              <a:rPr lang="en-US" dirty="0">
                <a:latin typeface="Heebo" pitchFamily="2" charset="-79"/>
                <a:cs typeface="Heebo" pitchFamily="2" charset="-79"/>
              </a:rPr>
              <a:t>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AddTransient</a:t>
            </a:r>
            <a:r>
              <a:rPr lang="en-US" dirty="0">
                <a:latin typeface="Heebo" pitchFamily="2" charset="-79"/>
                <a:cs typeface="Heebo" pitchFamily="2" charset="-79"/>
              </a:rPr>
              <a:t>, Scoped e Singleton</a:t>
            </a:r>
          </a:p>
          <a:p>
            <a:pPr lvl="1">
              <a:buBlip>
                <a:blip r:embed="rId7"/>
              </a:buBlip>
            </a:pPr>
            <a:r>
              <a:rPr lang="en-US" dirty="0">
                <a:latin typeface="Heebo" pitchFamily="2" charset="-79"/>
                <a:cs typeface="Heebo" pitchFamily="2" charset="-79"/>
              </a:rPr>
              <a:t>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Separar</a:t>
            </a:r>
            <a:r>
              <a:rPr lang="en-US" dirty="0">
                <a:latin typeface="Heebo" pitchFamily="2" charset="-79"/>
                <a:cs typeface="Heebo" pitchFamily="2" charset="-79"/>
              </a:rPr>
              <a:t>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em</a:t>
            </a:r>
            <a:r>
              <a:rPr lang="en-US" dirty="0">
                <a:latin typeface="Heebo" pitchFamily="2" charset="-79"/>
                <a:cs typeface="Heebo" pitchFamily="2" charset="-79"/>
              </a:rPr>
              <a:t>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serviços</a:t>
            </a:r>
            <a:r>
              <a:rPr lang="en-US" dirty="0">
                <a:latin typeface="Heebo" pitchFamily="2" charset="-79"/>
                <a:cs typeface="Heebo" pitchFamily="2" charset="-79"/>
              </a:rPr>
              <a:t> e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repositórios</a:t>
            </a:r>
            <a:endParaRPr lang="en-US" dirty="0">
              <a:latin typeface="Heebo" pitchFamily="2" charset="-79"/>
              <a:cs typeface="Heebo" pitchFamily="2" charset="-79"/>
            </a:endParaRPr>
          </a:p>
          <a:p>
            <a:pPr lvl="1">
              <a:buBlip>
                <a:blip r:embed="rId7"/>
              </a:buBlip>
            </a:pPr>
            <a:r>
              <a:rPr lang="en-US" dirty="0">
                <a:latin typeface="Heebo" pitchFamily="2" charset="-79"/>
                <a:cs typeface="Heebo" pitchFamily="2" charset="-79"/>
              </a:rPr>
              <a:t>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Postar</a:t>
            </a:r>
            <a:r>
              <a:rPr lang="en-US" dirty="0">
                <a:latin typeface="Heebo" pitchFamily="2" charset="-79"/>
                <a:cs typeface="Heebo" pitchFamily="2" charset="-79"/>
              </a:rPr>
              <a:t> o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resultado</a:t>
            </a:r>
            <a:r>
              <a:rPr lang="en-US" dirty="0">
                <a:latin typeface="Heebo" pitchFamily="2" charset="-79"/>
                <a:cs typeface="Heebo" pitchFamily="2" charset="-79"/>
              </a:rPr>
              <a:t> no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repositório</a:t>
            </a:r>
            <a:r>
              <a:rPr lang="en-US" dirty="0">
                <a:latin typeface="Heebo" pitchFamily="2" charset="-79"/>
                <a:cs typeface="Heebo" pitchFamily="2" charset="-79"/>
              </a:rPr>
              <a:t> do GitHub do </a:t>
            </a:r>
            <a:r>
              <a:rPr lang="en-US" dirty="0" err="1">
                <a:latin typeface="Heebo" pitchFamily="2" charset="-79"/>
                <a:cs typeface="Heebo" pitchFamily="2" charset="-79"/>
              </a:rPr>
              <a:t>curso</a:t>
            </a:r>
            <a:endParaRPr lang="en-US" dirty="0">
              <a:latin typeface="Heebo" pitchFamily="2" charset="-79"/>
              <a:cs typeface="Heebo" pitchFamily="2" charset="-79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68CB44-8B4D-C6C7-8E6F-2D5A3EF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Sugestão</a:t>
            </a:r>
            <a:r>
              <a:rPr lang="en-US" b="1" dirty="0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 de </a:t>
            </a:r>
            <a:r>
              <a:rPr lang="en-US" b="1" dirty="0" err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projeto</a:t>
            </a:r>
            <a:endParaRPr lang="en-BR" b="1" dirty="0">
              <a:solidFill>
                <a:schemeClr val="bg2"/>
              </a:solidFill>
              <a:latin typeface="Heebo" pitchFamily="2" charset="-79"/>
              <a:cs typeface="Heebo" pitchFamily="2" charset="-79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4DA471F-8E57-FFA3-9EDE-41A44F50A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3750" y="2165350"/>
            <a:ext cx="3892550" cy="38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16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E8022F-1F8E-DBF5-2D31-1386C9148734}"/>
              </a:ext>
            </a:extLst>
          </p:cNvPr>
          <p:cNvSpPr/>
          <p:nvPr/>
        </p:nvSpPr>
        <p:spPr>
          <a:xfrm>
            <a:off x="-26203" y="-7483"/>
            <a:ext cx="12307686" cy="16981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9DECBFA-9505-CBBA-C1CA-C9F853E2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73993">
            <a:off x="10216204" y="-1227776"/>
            <a:ext cx="2600601" cy="2652708"/>
          </a:xfrm>
          <a:prstGeom prst="rect">
            <a:avLst/>
          </a:prstGeom>
        </p:spPr>
      </p:pic>
      <p:pic>
        <p:nvPicPr>
          <p:cNvPr id="13" name="Picture 12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CF78BD49-4CC0-2229-055B-858CC491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41318DB-8B6E-F52A-F10D-9BEFE8E8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894" y="5772284"/>
            <a:ext cx="633853" cy="720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69E71-038F-1493-A29B-54467A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621" y="1141562"/>
            <a:ext cx="169100" cy="161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02D83-9415-4F25-01E8-1FEFB2B2F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773" y="457408"/>
            <a:ext cx="223629" cy="2236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820775-5810-AAF4-7800-912DFC2AA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7125"/>
            <a:ext cx="5016920" cy="3709838"/>
          </a:xfrm>
        </p:spPr>
        <p:txBody>
          <a:bodyPr/>
          <a:lstStyle/>
          <a:p>
            <a:pPr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Vamos tomar como base um pedido</a:t>
            </a:r>
          </a:p>
          <a:p>
            <a:pPr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Recebe os parâmetros</a:t>
            </a:r>
          </a:p>
          <a:p>
            <a:pPr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Processa o pedido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68CB44-8B4D-C6C7-8E6F-2D5A3EF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Bad, bad, bad</a:t>
            </a:r>
            <a:endParaRPr lang="en-BR" b="1">
              <a:solidFill>
                <a:schemeClr val="bg2"/>
              </a:solidFill>
              <a:latin typeface="Heebo" pitchFamily="2" charset="-79"/>
              <a:cs typeface="Heebo" pitchFamily="2" charset="-79"/>
            </a:endParaRPr>
          </a:p>
        </p:txBody>
      </p:sp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1FEE3297-CE0A-DFB2-BF75-5A3F81A17B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3890" y="1617574"/>
            <a:ext cx="6452614" cy="477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097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E8022F-1F8E-DBF5-2D31-1386C9148734}"/>
              </a:ext>
            </a:extLst>
          </p:cNvPr>
          <p:cNvSpPr/>
          <p:nvPr/>
        </p:nvSpPr>
        <p:spPr>
          <a:xfrm>
            <a:off x="-26203" y="-7483"/>
            <a:ext cx="12307686" cy="16981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9DECBFA-9505-CBBA-C1CA-C9F853E2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73993">
            <a:off x="10216204" y="-1227776"/>
            <a:ext cx="2600601" cy="2652708"/>
          </a:xfrm>
          <a:prstGeom prst="rect">
            <a:avLst/>
          </a:prstGeom>
        </p:spPr>
      </p:pic>
      <p:pic>
        <p:nvPicPr>
          <p:cNvPr id="13" name="Picture 12" descr="A picture containing domestic cat&#10;&#10;Description automatically generated">
            <a:extLst>
              <a:ext uri="{FF2B5EF4-FFF2-40B4-BE49-F238E27FC236}">
                <a16:creationId xmlns:a16="http://schemas.microsoft.com/office/drawing/2014/main" id="{CF78BD49-4CC0-2229-055B-858CC491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03" y="3740789"/>
            <a:ext cx="5406250" cy="3350081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841318DB-8B6E-F52A-F10D-9BEFE8E8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894" y="5772284"/>
            <a:ext cx="633853" cy="720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69E71-038F-1493-A29B-54467A72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621" y="1141562"/>
            <a:ext cx="169100" cy="1614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02D83-9415-4F25-01E8-1FEFB2B2F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773" y="457408"/>
            <a:ext cx="223629" cy="2236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820775-5810-AAF4-7800-912DFC2AA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7125"/>
            <a:ext cx="5016920" cy="3709838"/>
          </a:xfrm>
        </p:spPr>
        <p:txBody>
          <a:bodyPr/>
          <a:lstStyle/>
          <a:p>
            <a:pPr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Vamos tomar como base um pedido</a:t>
            </a:r>
          </a:p>
          <a:p>
            <a:pPr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Recebe os parâmetros</a:t>
            </a:r>
          </a:p>
          <a:p>
            <a:pPr>
              <a:buBlip>
                <a:blip r:embed="rId7"/>
              </a:buBlip>
            </a:pPr>
            <a:r>
              <a:rPr lang="en-BR">
                <a:latin typeface="Heebo" pitchFamily="2" charset="-79"/>
                <a:cs typeface="Heebo" pitchFamily="2" charset="-79"/>
              </a:rPr>
              <a:t> Processa o pedido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68CB44-8B4D-C6C7-8E6F-2D5A3EF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2"/>
                </a:solidFill>
                <a:latin typeface="Heebo" pitchFamily="2" charset="-79"/>
                <a:cs typeface="Heebo" pitchFamily="2" charset="-79"/>
              </a:rPr>
              <a:t>Bad, bad, bad</a:t>
            </a:r>
            <a:endParaRPr lang="en-BR" b="1">
              <a:solidFill>
                <a:schemeClr val="bg2"/>
              </a:solidFill>
              <a:latin typeface="Heebo" pitchFamily="2" charset="-79"/>
              <a:cs typeface="Heebo" pitchFamily="2" charset="-79"/>
            </a:endParaRP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8106D225-AF8E-9D9F-8481-11A7EE6FE8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4770" y="1368792"/>
            <a:ext cx="5859030" cy="555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27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alta">
      <a:dk1>
        <a:srgbClr val="3C3445"/>
      </a:dk1>
      <a:lt1>
        <a:srgbClr val="F3F3F3"/>
      </a:lt1>
      <a:dk2>
        <a:srgbClr val="3C3445"/>
      </a:dk2>
      <a:lt2>
        <a:srgbClr val="F3F3F3"/>
      </a:lt2>
      <a:accent1>
        <a:srgbClr val="9944DA"/>
      </a:accent1>
      <a:accent2>
        <a:srgbClr val="6674F7"/>
      </a:accent2>
      <a:accent3>
        <a:srgbClr val="D6283C"/>
      </a:accent3>
      <a:accent4>
        <a:srgbClr val="F7C32E"/>
      </a:accent4>
      <a:accent5>
        <a:srgbClr val="0769C8"/>
      </a:accent5>
      <a:accent6>
        <a:srgbClr val="56B98B"/>
      </a:accent6>
      <a:hlink>
        <a:srgbClr val="7CD2E3"/>
      </a:hlink>
      <a:folHlink>
        <a:srgbClr val="6674F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1353</Words>
  <Application>Microsoft Office PowerPoint</Application>
  <PresentationFormat>Widescreen</PresentationFormat>
  <Paragraphs>250</Paragraphs>
  <Slides>73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73</vt:i4>
      </vt:variant>
    </vt:vector>
  </HeadingPairs>
  <TitlesOfParts>
    <vt:vector size="79" baseType="lpstr">
      <vt:lpstr>Arial</vt:lpstr>
      <vt:lpstr>Calibri</vt:lpstr>
      <vt:lpstr>Calibri Light</vt:lpstr>
      <vt:lpstr>Fira Code</vt:lpstr>
      <vt:lpstr>Heebo</vt:lpstr>
      <vt:lpstr>Office Theme</vt:lpstr>
      <vt:lpstr>Injeção de Dependência</vt:lpstr>
      <vt:lpstr>André Baltieri</vt:lpstr>
      <vt:lpstr>Agenda</vt:lpstr>
      <vt:lpstr>Sobre este curso</vt:lpstr>
      <vt:lpstr>Dependency Injection</vt:lpstr>
      <vt:lpstr>Dependency Injection</vt:lpstr>
      <vt:lpstr>Baixo acoplamento</vt:lpstr>
      <vt:lpstr>Bad, bad, bad</vt:lpstr>
      <vt:lpstr>Bad, bad, bad</vt:lpstr>
      <vt:lpstr>Bad, bad, bad</vt:lpstr>
      <vt:lpstr>Bad, bad, bad</vt:lpstr>
      <vt:lpstr>Bad, bad, bad</vt:lpstr>
      <vt:lpstr>Bad, bad, bad</vt:lpstr>
      <vt:lpstr>Bad, bad, bad</vt:lpstr>
      <vt:lpstr>O problema</vt:lpstr>
      <vt:lpstr>Como resolvemos isto?</vt:lpstr>
      <vt:lpstr>Como resolvemos isto?</vt:lpstr>
      <vt:lpstr>Como resolvemos isto?</vt:lpstr>
      <vt:lpstr>Cobre o pé… descobre a cabeça</vt:lpstr>
      <vt:lpstr>Inversion of Control</vt:lpstr>
      <vt:lpstr>Inversion of Control</vt:lpstr>
      <vt:lpstr>Inversion of Control</vt:lpstr>
      <vt:lpstr>Cobre o pé… descobre a cabeça</vt:lpstr>
      <vt:lpstr>Cobre o pé… descobre a cabeça</vt:lpstr>
      <vt:lpstr>Mas por que abstrair?</vt:lpstr>
      <vt:lpstr>Dependency Inversion Principle</vt:lpstr>
      <vt:lpstr>Dependency Inversion Principle</vt:lpstr>
      <vt:lpstr>Dependency Inversion Principle</vt:lpstr>
      <vt:lpstr>Dependency Inversion Principle</vt:lpstr>
      <vt:lpstr>Service Locator e DI no ASP.NET</vt:lpstr>
      <vt:lpstr>AddTransient</vt:lpstr>
      <vt:lpstr>AddScoped</vt:lpstr>
      <vt:lpstr>Singleton</vt:lpstr>
      <vt:lpstr>AddSingleton</vt:lpstr>
      <vt:lpstr>AddDbContext</vt:lpstr>
      <vt:lpstr>Resumo</vt:lpstr>
      <vt:lpstr>DEMO #01</vt:lpstr>
      <vt:lpstr>Resolvendo a bagunça</vt:lpstr>
      <vt:lpstr>Extension Methods</vt:lpstr>
      <vt:lpstr>Extension Methods</vt:lpstr>
      <vt:lpstr>Extension Methods</vt:lpstr>
      <vt:lpstr>Outras formas de DI</vt:lpstr>
      <vt:lpstr>DEMO #02</vt:lpstr>
      <vt:lpstr>DEMO #03</vt:lpstr>
      <vt:lpstr>Um pouco mais…</vt:lpstr>
      <vt:lpstr>Um pouco mais…</vt:lpstr>
      <vt:lpstr>Sempre o último…</vt:lpstr>
      <vt:lpstr>Inclusive pode isto aqui 👇</vt:lpstr>
      <vt:lpstr>Inclusive pode isto aqui 👇</vt:lpstr>
      <vt:lpstr>Em resumo…</vt:lpstr>
      <vt:lpstr>Service Descriptor</vt:lpstr>
      <vt:lpstr>Service Descriptor</vt:lpstr>
      <vt:lpstr>TryAdd*</vt:lpstr>
      <vt:lpstr>TryAdd*</vt:lpstr>
      <vt:lpstr>TryAdd*</vt:lpstr>
      <vt:lpstr>TryAddEnumerable</vt:lpstr>
      <vt:lpstr>DEMO #04</vt:lpstr>
      <vt:lpstr>Resolvendo Dependências</vt:lpstr>
      <vt:lpstr>No constructor…</vt:lpstr>
      <vt:lpstr>FromServices</vt:lpstr>
      <vt:lpstr>FromServices</vt:lpstr>
      <vt:lpstr>No Program.cs</vt:lpstr>
      <vt:lpstr>Via HttpContext</vt:lpstr>
      <vt:lpstr>DEMO #05</vt:lpstr>
      <vt:lpstr>ENTREVISTA</vt:lpstr>
      <vt:lpstr>Hora da entrevista…</vt:lpstr>
      <vt:lpstr>Hora da entrevista…</vt:lpstr>
      <vt:lpstr>Hora da entrevista…</vt:lpstr>
      <vt:lpstr>Hora da entrevista…</vt:lpstr>
      <vt:lpstr>Hora da entrevista…</vt:lpstr>
      <vt:lpstr>Hora da entrevista…</vt:lpstr>
      <vt:lpstr>Hora da entrevista…</vt:lpstr>
      <vt:lpstr>Sugestão de projeto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André Baltieri</dc:creator>
  <cp:lastModifiedBy>Andre Baltieri</cp:lastModifiedBy>
  <cp:revision>1</cp:revision>
  <dcterms:created xsi:type="dcterms:W3CDTF">2022-05-21T19:00:52Z</dcterms:created>
  <dcterms:modified xsi:type="dcterms:W3CDTF">2022-07-11T18:19:32Z</dcterms:modified>
</cp:coreProperties>
</file>